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3"/>
  </p:notesMasterIdLst>
  <p:sldIdLst>
    <p:sldId id="319" r:id="rId2"/>
    <p:sldId id="299" r:id="rId3"/>
    <p:sldId id="327" r:id="rId4"/>
    <p:sldId id="328" r:id="rId5"/>
    <p:sldId id="300" r:id="rId6"/>
    <p:sldId id="296" r:id="rId7"/>
    <p:sldId id="304" r:id="rId8"/>
    <p:sldId id="303" r:id="rId9"/>
    <p:sldId id="305" r:id="rId10"/>
    <p:sldId id="302" r:id="rId11"/>
    <p:sldId id="308" r:id="rId12"/>
    <p:sldId id="313" r:id="rId13"/>
    <p:sldId id="321" r:id="rId14"/>
    <p:sldId id="322" r:id="rId15"/>
    <p:sldId id="301" r:id="rId16"/>
    <p:sldId id="311" r:id="rId17"/>
    <p:sldId id="312" r:id="rId18"/>
    <p:sldId id="314" r:id="rId19"/>
    <p:sldId id="323" r:id="rId20"/>
    <p:sldId id="324" r:id="rId21"/>
    <p:sldId id="326" r:id="rId22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FF"/>
    <a:srgbClr val="CCCCFF"/>
    <a:srgbClr val="FFFFCC"/>
    <a:srgbClr val="FFFFFF"/>
    <a:srgbClr val="FFFF99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5126" autoAdjust="0"/>
  </p:normalViewPr>
  <p:slideViewPr>
    <p:cSldViewPr snapToGrid="0">
      <p:cViewPr varScale="1">
        <p:scale>
          <a:sx n="74" d="100"/>
          <a:sy n="74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2:47:35.2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EFC04F-75E6-49F9-B83B-9737368509D2}" emma:medium="tactile" emma:mode="ink">
          <msink:context xmlns:msink="http://schemas.microsoft.com/ink/2010/main" type="inkDrawing" rotatedBoundingBox="31104,10554 33505,9678 33863,10658 31461,11534" rotationAngle="1474505504" semanticType="callout">
            <msink:sourceLink direction="with" ref="{A0379DB2-C447-4780-911C-D53644CC5424}"/>
          </msink:context>
        </emma:interpretation>
      </emma:emma>
    </inkml:annotationXML>
    <inkml:trace contextRef="#ctx0" brushRef="#br0">1529 98 84,'3'-1'144,"-1"1"-26,-1-2-38,1 2-27,-2 0-19,1 0-10,1 0-7,-1 0-3,1 0 0,-1 0-2,1 0-2,-1-1-2,1 0 2,-1 1-1,1 0 2,-2-2 3,1 2 5,1 0 3,-2-1 3,0 1 1,0 0 3,0 0-1,0 0 0,0 0-1,0 0-3,1 0-2,-1 0-4,0 0-2,0-1-6,0 1-4,0 0-1,0-2-3,0 2-1,0 0 2,0 0 0,0 0 2,0 0 3,0 0 1,0 0 5,0 0-2,0 0 2,0-1-4,0-1 0,0 2-2,0 0-2,0-4 0,0 4 0,0-1 2,2-2 1,-1 2 0,1 0-1,-1-2 0,1 1-3,-1-1-2,1-1 1,-2 1 2,0 0 4,1 0 2,-1 1 6,0 0 1,0 1 6,0 0 5,0-1 2,0 1 2,0 1 0,0-2-1,0 2-3,0-4-4,0 4-5,0 0-2,0 0-4,0 0-2,0 0-1,0 0-1,0 0-3,0 0-2,0 0 1,0 0-1,0 0 1,0 0 0,0 0 0,0 0 2,0 0-1,0 0 0,0 0 1,0 4-2,0-4 0,0 2 0,0-2 0,0 3 0,0-1 1,0 1 3,-1 1 0,-1-1 1,1 1 7,-1 2 7,1 1 8,-1 1 0,1 2 0,-1 0-2,1 1-8,-1-2-10,1 2-5,1 1-1,-2-2 0,1 3 4,-1-2 2,1 1 3,-1 0 0,1-1-3,-1-1-1,2 1-4,0 2 0,0-2-3,0-1 1,0 2-1,0-3 0,0 2-1,0-1-1,0 0-2,2-2 1,-1-1-1,-1-1-1,0-1 5,0-2-2,0 1 1,0-1 2,0-2 10,0 1 10,0-1 8,0 1 11,0-2 9,0 0 9,0-2-3,0 1-8,2-2-7,-1 0-12,1-2-11,1-1-9,-2 0-9,2-2-3,0-2-1,-1-1 1,-1-1-2,1 0-1,-1 2 2,1-5-1,-1 4 0,-1-3-1,0 2 0,0 0 1,0-1-1,0 2 0,0 0 0,0 0 2,0 2-1,0-1 0,0 2 0,0 1-1,0 1 1,0 0-1,0 1 0,0-2 1,0 1-1,-1 2 0,1-1 1,0 2 0,0-1 1,0 2 0,0-2-1,0 3 1,0-2-2,0 1-1,0 2-1,0-1 0,0-1 2,0 0-2,0 2 0,1 0 2,-1 0-4,0 0 1,0 0 0,2 0 0,-2 0 0,0 0-1,1 0 2,1 2 1,-1 1 2,1-1 0,-1 2 1,1 3 2,-1 0-1,1 0-1,-2 1 0,1 0-1,-1 1 0,2 1 0,-2 0 0,0 1 2,1-2-2,-1 2 0,0 0-1,0 0 1,0 0 0,0 2-1,0-4 1,2 0 0,-1 4 2,1-6-1,-1 3 1,1-2-1,-1 0-1,1 1 0,-1-2 0,0-2-3,1 0 3,1 0 1,-2-2 2,1 0 2,-1-2 1,1 1 7,-1-2 6,1 0 6,1 0 8,-2-2 2,2-2-2,0 1-3,0-5-7,0 1-7,0-4-9,-1 1-5,2-1 1,1-2-2,-2-1-1,0 0-3,-2 1-2,2 1-2,0-1 1,0 2-2,-1 0 1,-1 1 3,1 2 3,-2 2 0,0 0-3,0 2 2,0 0-3,0 1-4,0 3-6,-2 0-5,1 0-7,-2 0-11,0 3-12,-2 0-22,2 1-21,-1-1-31,-1 2-34,-1-1-37,3 2-40,-1 0-46,1 2-52,0-2-8,0-2 21,1 1 37</inkml:trace>
    <inkml:trace contextRef="#ctx0" brushRef="#br0" timeOffset="1832.1048">2806 24 71,'-3'0'136,"2"0"-31,-2 0-30,1 0-25,2 0-14,-1 0-8,1 0-4,0 0-3,0 0-1,0 0 5,0 0-2,0 0 4,0-2 2,0 1 6,0 0 3,0 1 3,-2 0 4,2 0 3,-1 0 2,1 0 2,0 0 0,0 0-1,0 0-5,0 0-4,0 0-5,0 0-8,0 0-1,0 0-10,0 0-3,0 0-5,1 0-1,-1 1-2,0-1-3,0 1-1,0-1 2,0 2-3,0-2-1,0 1 2,0 1 2,0 3 10,0-1 7,-1 2 3,-1-1 3,1 1 1,-2 3 0,0 0-9,0 0-7,-2 4-3,1-1-2,-1 1-1,2 1-1,-1-2 2,-1 1 5,1 1 1,1 1 2,-2-2 1,1 0-3,1 0 0,0-1-3,1 1-4,-1-2-1,2-1 0,-1 1 2,1-3-1,0 2 0,1-2-1,0-2-2,0 0 1,0-1-4,0-1 0,0-1 1,0 1 1,0 0-2,1-2 3,-1 0-1,0-2 4,0 1 7,0-1 6,1 0 10,1 0 5,-1-1 6,1 1 1,-1-2-6,1 0-7,-1-2-9,2 0-7,0-1-6,0-2-5,2-1 1,-4-1-2,2 2-1,2-6 0,-1 4-1,1-4 1,-2 2-1,1-3-2,1 1 1,-2-2 0,1 1 0,-1 2-1,0 1 2,0 0 0,0 2 3,-3 0-2,2 0 2,-2 2 0,0 2 0,0 0-1,0 2-2,0-1 0,0 3 0,0-2 0,0 0 0,0 2 1,0 0 2,0 1-2,0 0 1,0 0-1,0 0-1,-2 0-3,2 1 3,-1 0-2,-1 2 0,1 0 3,-2-1 2,0 3 0,0 1-2,0-1 0,1 2 0,-1 2-1,0 0-2,0 0 1,0 2 1,2 0 0,-2 1 1,1 0 0,1 1 1,-1 0 0,1-1-1,-1 2-1,1-1 0,-1-1 2,2 1 0,-1-1-1,1 0 0,0-3 1,0 1-1,0-2 0,1 0 1,1-1-1,-1 0 0,2-2 2,0-1 0,0-2 0,-1 2-3,-1-2 2,2-1 0,0 1 2,-1-2 1,-1 0 2,1 0 1,-2-2-4,0 1 0,0 0-16,0 0-35,1-3-54,1-1-62,-1 3-88,2-2-75,0-3-28,-1 1 13,-2-1 39</inkml:trace>
    <inkml:trace contextRef="#ctx0" brushRef="#br0" timeOffset="-34480.9722">3149-558 186,'-3'-1'288,"0"-2"27,0 0-27,0 1-60,0 0-46,2 0-27,-1-1-18,1 1-11,-1 0-13,1 0-16,-1-1-17,1 0-13,-1 2-9,1-2-5,-1 2 1,2-1-5,0 2-3,0-1-5,0 1-9,0 0-6,0 0-5,0 0-1,2 0 4,-1 0 5,1 0 12,-1 0 5,1-2 7,-1 2 0,1-1-4,1 1-10,-2-1-8,2-1-11,2 1-7,-1-2-7,1 0-2,2-1 1,0 0 0,2 2 2,0-3-1,3 2 1,0 0-2,0-1-3,0 1-1,1 1-2,-2-1 1,1 1 3,-2 0 2,2 0-2,-3 1 1,0 1 0,-3 0-1,2 0-3,-4 0-1,0 1-3,1 3-2,-1-4-1,-1 3 0,2 1 0,-2 0 3,0 2 2,0 1-1,0 0 3,1 0 1,-1 3 1,0-2-2,0 4 0,-3 0 4,0 3-1,0 0 3,-3 1 5,-1 3 7,-4 0 12,1 3 8,-2-1 12,-2 2 9,1 1 7,-2 0 8,-1-1 13,-1-2 7,2 1 4,0-3-2,0-2-2,1 1 0,0-1 2,1-4 10,-2-2 13,3 0 11,-2-5 11,4 1-5,-2-3-10,1 0-19,1-1-17,1 0-18,-1-3-13,1 0-14,-2 0-13,2 0-11,-1 0-8,-1-3-9,2 0-7,0-1-8,2 0-16,-2-2-23,1 2-40,2 2-47,2-3-58,0 3-65,1-2-57,0 3-42,0-3-35,2 1-24,4-1-10,3 1 3,5 0 2,1 1-21,0-1 21,1 1 49,2 2 58</inkml:trace>
    <inkml:trace contextRef="#ctx0" brushRef="#br0" timeOffset="-33722.9289">3868-534 20,'0'-6'185,"-2"1"3,2-2-32,0 3-39,0-2-33,-1 1-21,1-1-9,0 1-1,0 0-1,0 1 0,-2-2 2,2 2 0,-1 0-4,-1-1 2,1 0 7,-1 3 9,1-2 6,-1 1 0,1 1 1,-2-4-7,1 3-6,0-1-9,-1 2-6,0-3-1,-2 3 1,1-1-1,-4-3 3,1 4 2,-2 0-1,0 0-2,-3-1 0,1 2-1,1 0-3,0 1-3,-2 0-1,0 0-2,0 0-2,0 0-1,-2 1-3,2 0 0,1 1-1,-1-1 1,0 1-2,3 0-4,-2 0-2,2 2-5,0-2-1,-1-1 0,0 3-2,1-1 1,-2 1 2,2-1 0,0 1-5,2 2-1,-2-2-2,3-1-2,-2 1-1,2 2 1,-1-1 0,0 2 0,2-1-1,-1-2 1,0 1-2,2-1-2,-2 1 0,0-1-1,3 2 1,-2-2 0,1 0 2,1 2 3,-2-2 10,-1 3 12,0-2 6,2 1 7,-2 0 3,1 1-5,1 0 0,0 0-2,-1 0 0,1 1-3,1 1-2,-2-2 0,2 2-6,0 0-8,2 1-7,-1-3-2,1 4-2,1 0-3,1-1-1,1 2 0,1 0-5,1 0-3,2 1 1,0 0 2,4 1 0,-1-2-2,3 1 4,2 1 3,-1-2-1,2 1-6,2 0 2,0-2 0,0 1-2,-1 0-1,1-3 1,-1 2-1,0-1 1,1-1-1,-1 1 0,1-3 1,-1 0 0,0 1 0,2-1 0,0-1 0,2-3 0,-1 3 2,-1-2-9,3-1-21,1-1-36,-1-2-46,3-2-56,0-1-73,4-1-69,0-2-65,1 3-83,-1-4-24,2-1 20,-5 0 49,-2-2 73</inkml:trace>
    <inkml:trace contextRef="#ctx0" brushRef="#br0" timeOffset="145695.3333">2669-671 126,'-3'0'176,"0"0"-27,1 0-29,1 0-21,-1 0-19,1 0-11,-1 0-11,2 0-8,0 0-7,0 0-5,0 0-2,0 0-1,0 1-2,0-1 1,0 0 3,0 0 2,0 0 2,0 0 3,0 0 1,-1 0 3,1 0-1,0 0-1,0 0-1,0 0-2,0 0-2,0 0-3,0 0-1,0 0-1,0 0-1,0 0-3,0-1-5,1 1-2,1-3-5,-1 3-7,1-3-4,1 3-3,0-1-2,0-2-2,-2 2-2,4-1 0,-1 2 0,2-2 0,-1 0-3,1 1 1,0-1 2,-2 2 0,2-2 0,-1 1-1,1 0 1,-2 1 0,2 0 0,-2 0 0,2 0 0,0 0 0,-3 0 0,2 0-3,-1 1 2,-1 0 0,-1 1-2,1-2-1,0 2 3,-2-1 1,1 3-2,-1-4-1,1 3 3,-1 1-1,1-1 0,-2 3 0,0-2 1,0 1 2,-2 1 3,1 1 4,-2 2 3,-2 0 3,1 1 10,-1 1 3,-1-2 3,0 2 3,0 0 0,0 0 3,0 2 3,-1-4 5,0 3 3,-1-1-1,1-1 2,-2 1 0,1-2-6,2 0-6,-1 0-2,2-2 1,-1 1-1,0-1 1,2-1 2,-1-3 0,1 1-3,1-3 1,1 2-3,0 0-2,-1-3-1,0 2-1,1 0-1,1-2 1,-1 1 1,2-1-5,0 0 1,0 2-6,0-2-1,0 0-8,0-2-2,0 2-3,0-1-2,0-1-1,0 0-1,0 2-2,2 0-3,-1-2-4,1-1-5,-1 1-9,2-1-2,0 2-5,0-2-2,3 0-1,0 0 1,0 3-3,1-4 1,1 3-6,1-1-3,0-2-7,1 4-3,-1-4-1,0 4-3,1-1 0,-1 0 2,2 0 1,-2 1 5,0 0 2,1 0 4,-2 0 4,1 0 3,-2 1 4,2 0 3,-3 0 4,1-1 4,-1 4 3,2-4 6,-1 2 3,-2 1 1,1-2 2,-2 2 3,-1-1 0,2 1 1,-1 0-1,1 1 1,-2-1 1,0 1-1,0-1 0,1 1-1,-1-1 0,-1 1 2,1 0-1,-1 1 2,1 0-2,0-1 0,0 2 0,-1-2-1,1-1 1,-2 2-1,1 1 1,-2 0 0,0 1 2,0 0 4,-2 4-1,1-4 3,-1 3 5,1 1 1,-2 0 2,0-2 1,-2 2 1,1 0-1,1 0-2,-1-1-1,-1 1 0,1 0 0,1 0 4,-2-2 2,-1 2 6,2 0 1,-2 0 4,0-2 4,1 1 4,-1-1 1,0-1 0,2 0 0,-2-1 2,1-1 0,2 1 1,-1-3 7,-2 2 7,0-3 7,2 1 5,-2 0 6,0-3 5,1 2 4,-1 0 2,2-3-1,-4 1-5,1-1-8,1 0-12,-3 0-13,0 0-12,-1 0-12,1 0-8,0 0-5,-2 0-4,2 0-2,-1 0-1,2 0 0,1 0-2,2 0-2,1 0 4,1 0 2,0 0-2,1-1 0,2 1-5,-1-2-13,1 0-26,0-1-25,1 0-22,-1-1-18,2 0-8,-1-2-2,1 2 5,-2 1 4,0-1-5,1-1-15,-1 3-25,0-2-35,0 1-38,2 1-38,-1 1-43,-1 1-53,0 0-5,0 0 24,-4-3 42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8:59:23.5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B6880A-25EC-4137-9624-E5D742E7EFAA}" emma:medium="tactile" emma:mode="ink">
          <msink:context xmlns:msink="http://schemas.microsoft.com/ink/2010/main" type="writingRegion" rotatedBoundingBox="31080,9804 30885,12684 30335,12647 30530,9767"/>
        </emma:interpretation>
      </emma:emma>
    </inkml:annotationXML>
    <inkml:traceGroup>
      <inkml:annotationXML>
        <emma:emma xmlns:emma="http://www.w3.org/2003/04/emma" version="1.0">
          <emma:interpretation id="{E798C34B-788C-402C-8223-A9E3D667646B}" emma:medium="tactile" emma:mode="ink">
            <msink:context xmlns:msink="http://schemas.microsoft.com/ink/2010/main" type="paragraph" rotatedBoundingBox="31080,9804 30885,12684 30335,12647 30530,9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18D82A-5F26-4C76-AB79-D4FBEF7B6546}" emma:medium="tactile" emma:mode="ink">
              <msink:context xmlns:msink="http://schemas.microsoft.com/ink/2010/main" type="line" rotatedBoundingBox="31080,9804 30885,12684 30335,12647 30530,9767"/>
            </emma:interpretation>
          </emma:emma>
        </inkml:annotationXML>
        <inkml:traceGroup>
          <inkml:annotationXML>
            <emma:emma xmlns:emma="http://www.w3.org/2003/04/emma" version="1.0">
              <emma:interpretation id="{52EBEF6C-692F-4DEF-B669-91471FDC009F}" emma:medium="tactile" emma:mode="ink">
                <msink:context xmlns:msink="http://schemas.microsoft.com/ink/2010/main" type="inkWord" rotatedBoundingBox="30284,11946 30549,10741 30840,10805 30574,12010"/>
              </emma:interpretation>
              <emma:one-of disjunction-type="recognition" id="oneOf0">
                <emma:interpretation id="interp0" emma:lang="en-US" emma:confidence="0.5">
                  <emma:literal>&amp;</emma:literal>
                </emma:interpretation>
                <emma:interpretation id="interp1" emma:lang="en-US" emma:confidence="0">
                  <emma:literal>(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203 110 144,'0'0'196,"0"0"-26,1 0-39,-1 0-32,0 0-21,0 0-15,0 0-8,0 0-5,0 0-8,0 0-11,0 0-8,0 0-8,0 0-5,0 0-4,0 0-1,0 0-2,0 0-1,0 0 1,0 0 1,0 0 3,0 0 4,0 0 4,0 0 2,0 0 3,0 2 4,0 0 0,0-1 0,0-1 3,0 1 1,-1 1 2,-1-1-3,1 0 1,-1 0 0,1 3-1,-2-2 0,1 2-1,-1-1-1,0 2-2,0-1-3,-1 2-5,1 1-3,0-1-4,-1 1 5,1 1 8,0 2 6,0-3 2,0 3 1,0 1 1,0-3 0,1 2-4,1-1 2,-1 0 4,2 0 3,0 0 6,0-2-2,2 1-4,-1-1-5,2-2-2,0 1-3,0-1-2,0-2 3,-1 0-4,1 1-1,1-4-8,0 2-3,-1-2-3,2-2-3,-1 2-1,2-2 1,-1-1-2,1-2 1,0-2-1,-2-1-2,2 0 0,0-1 0,-1-2-1,1-2-2,-2 1 1,-1 0-1,2 0-1,-2-1 2,-2-2-2,1 2-5,-2 1 2,0-1 1,-2 2-2,1 0 1,-2 2 4,-2 1 6,2 1-1,-1 1-2,-1 1 1,-1 1 0,2 0-2,-4 3 0,2-3-2,-1 3 0,1 0 1,-2 1 0,2 0 0,2 1 2,-2 2-1,0-1 0,2 1 1,-2 1-1,0 2 2,1-1-2,1 1 1,-1 2 2,1-2-1,2 4 4,-1-2 1,0 2 2,2-3 3,-1 4 2,1 0 2,-1-2 4,1 2-1,1-1 4,0 0 0,1-1 5,1-2 1,-1 3 6,2-3 1,0 0 0,-1-1-2,1 1-5,-2-3-7,2-1-7,2-1 2,-1-1 0,1 0 1,1-1 3,1-1 1,-1-2-2,1 1-4,1-3-6,1-1-4,-3-1-3,1 0-1,-1 0 3,-1-1-3,1 1 2,-2-3-2,-1 0-2,0 1-1,0 0-1,-1-1 0,-1 2 0,-1-2 1,0 3 0,-1-3-3,-1 3 2,-1 2-1,0-1-1,0 3-3,-1-2 1,-1 3 3,-1-1-4,2 3 2,-2-1 2,0 1 3,-3 1 0,1 0 2,0 3 1,0 1-1,-1-2-1,2 1 2,-2 3-1,3-1-2,-2 0 0,2 1 3,3 2 2,0-2-1,0 1 4,2 1 4,1-2 2,0 2 4,1-1 1,1-1 1,1 0-3,0-3 2,-2-1-2,2 3-4,2-2 0,-1-1 1,1-1 0,1 1-1,0-2 0,0-1 1,1 0-1,-1-1-1,1 1 0,1-3-3,1-1-1,-2 1-2,2-2-2,-3-1 0,2 0-3,-1-2 1,-1 1 0,0 0 1,-1 0 0,-2 0-3,0-3-1,-2 2-2,1-2-2,-2-1-2,-2 1 1,-1 0 2,0 3-1,0-3 0,-1 2 1,-2 1-4,1 1-2,-2 1 0,-1 0 1,-2 2-1,1 0 2,-2 2 4,1 1 0,-2 2 1,0 2 1,-1-1 2,1 1 1,1 3-1,-1 3 2,3-2 1,1 2 2,-1 3 2,3-1 2,-2 1 7,4 0 2,1-2 4,3 4 6,1-2-1,2-1 0,2 0-4,1-1-4,-2-1-1,4 1-6,-1-4-3,3 1 3,1-3 2,1-1 2,0 0-2,3-3 3,-2-1 4,0-1-1,2-2 6,0-1 7,-1 0 8,-1-4 1,1-1 2,-1 2 2,-1-6 0,-3 4-11,0-4-7,-3 2 1,0-3-10,-2-3-5,1 3-13,-4-3-4,1 2-2,-2-1-8,-2-2 0,1 1 1,-1 3 3,-2-3 1,-1 5 1,-1 2-2,0 0-3,-3 0-1,0 5-1,0-1 0,-2 2 1,-1 2 4,-2 2 7,1 0 2,-1 2 1,-1 2 3,2 0-1,1 2-1,2 1 0,-2 0-1,3 2 1,1 0 2,1 1 3,2 1 0,2 1 0,3-1 0,0 1 1,0-1-1,3-1-2,0 1 0,2-1 1,1 0-2,-2-3 1,2 3 1,0-3 3,2-2 1,-1 1-1,-1-4 2,2-1 3,-2 3 3,1-4 0,-1 0-1,1 0-3,1-5 1,-2-1-3,1 3-3,-1-3-5,2-2 0,-4 0-1,1-2-4,-2 0-3,-2-1-2,1-1-2,-2 0 2,0-1-3,-2 0 1,-1 0-2,-1 0 0,-1 1-3,-1 3-2,0-1-4,-3 3 0,0 3 2,-3 3 4,1 1 2,-3 1 3,-2 3 4,-1 3 4,-1 0 0,2 4-1,0 4 0,1 0 1,1 2 1,2 1-1,0 0 2,5 2 4,-1-3 1,5 1 3,2-4 2,1 4 2,3-3-3,1-2-1,4 1-3,1-3 1,1 0-1,4-3 0,-1-1 3,2-3 0,0 0 3,0-3-3,0-2-1,0-2-1,0-1-2,0-2-2,-2-4 1,0 2-2,-2-5-2,-2 2-1,0-4-1,-3 1 0,0-3-6,0-1 0,-3 1-1,0-1-6,-2-2-5,-1 2-7,-1 1-4,-2 0-7,0 3-1,-3 2-7,0 2 3,-2 1 2,-1 4 4,-3 1 9,0 2 4,-1 2 10,-3 3 7,-1 1 6,-1 3 1,0 3 2,2 1 2,0-1 0,2 1 0,2 2 1,0 1 3,5 1 1,-1 0 2,4 0 2,1-2 0,3 2 0,1-3-1,2 1-2,2-2-2,2-1-1,1 0 0,2-3 0,1 1 0,-1-2-2,2-2 2,-2-1-1,1-3-3,-1-2-2,-1 1 1,0-4-3,-1 0-2,-1 0 1,-2-3 0,-1 0 1,1 0-4,-2-3 0,-2 1-2,1 3 0,-2-2 0,-2 1-4,-1 0-3,0 2-14,0-1-19,0 3-31,0 0-36,-1 2-42,-1 1-52,-1 2-54,2 2-61,-1 1-88,2 2-43,0 2 6,2-3 34,1 0 58</inkml:trace>
          <inkml:trace contextRef="#ctx0" brushRef="#br0" timeOffset="1744.0997">-12 599 156,'-1'1'192,"-2"-1"-35,1 3-37,1-3-34,-1 1-20,1-1-14,-1 0-9,2 0-6,0 0-7,0 2-5,0-2-4,0 0 0,0 0 2,2 1 4,-2-1 9,1 1 7,-1-1 6,0 0 3,0 0 2,0 0 1,0 0 0,0 0 1,0 0-1,2 0 0,-1 0 2,1 0-1,-1 0-1,1-1-2,-2 0-1,0 1-4,1 0-3,1-2-6,-1 1-6,2-2-8,0 2-4,0-2-6,0 2-5,-2-2-2,4 0-4,-1-1 0,1 3-3,-2-1-2,3-2 1,0 2 0,-2 1-1,2-2 1,0 2 0,-1-2-1,1 0-1,0 2 2,-3 1 0,1-3-1,1 3-1,-1-1 2,-3 1 0,2 0 0,0 0-1,-1 0 0,-1 1-2,1-1 2,-1 3 0,1-2 0,-1 2-1,-1 0 2,0-2 0,0 2 0,0 0 0,0 1 2,-1-1 2,-1 4 3,-1 0 0,0 1 4,-1 0 2,0 1 4,-2 1 3,-2 0 5,2 1 3,-3 0 1,2-1 2,-4 0 4,2 1 0,0 0-2,-1 0-2,0 0-2,1-2-3,-2 1-3,2-2-7,-1-1-2,2 3-1,-1-4-1,3-1-4,-1 1-2,2-1-2,-1-1 1,2 1-5,1-3 4,0 1 0,3-1-1,0-2 0,0 4-1,0-4 4,0 0-3,2 0-3,0 0 2,4-4 0,0 3-2,3-1 0,0-2 0,2-1 1,-1 1-1,1-1 1,1 2-1,-2-1-2,0 1 0,2-1-1,-1 1 1,-1-1-3,1 2-1,-2 1 2,0-2 3,-2 3-1,1-1 0,-3-1 0,1 2 0,-1 0-2,-2 0 0,1 0 0,-1 2-1,0-1 3,-1-1-1,-1 3-1,1-3 3,-2 1-4,1 1 5,-1 2-2,0-4 2,0 5 0,0-3-2,0 4 2,-1-2-2,1 1 1,-2 1 1,1-1 0,-1 0 1,1 2 2,-1-1-2,1 0 1,-1 3 1,1-2 0,-1-1-1,1 1 0,-1 1 1,2 0-3,-1 1 0,-1 1 0,1 1 0,-2 0 0,0-1 3,0 4 1,0 0 1,0 0-1,-1 1 1,-1 0 2,1 1 0,-2 1 9,0-1 6,0 0 3,-2 0 4,2 0 3,-1-2-1,1-1-2,0 0-4,-2-2 8,2 0 0,-1-4 6,1 2 5,2-4 11,-2 1 6,0-2 7,1 1 3,-1-3 2,0-2 2,2 2 1,-2-2-3,0 0-6,3-2-10,-2 1-12,1-1-9,-1-2-13,4 0-8,-2 1-9,0-3-4,0 1 4,1-2-4,1 1-2,0 1-4,1 0 0,0 0-1,1-1-8,0 2 3,1-2 0,-1 2-5,2 0-9,0 1-12,0-1-21,0 2-30,2 1-36,-1-2-35,1 2-35,-2 1-31,1 0-24,1 1-17,-1-1-10,-1 3-9,2-3-6,-1 1-12,-1 1-13,-3-2 15,0 0 33,3 4 41</inkml:trace>
        </inkml:traceGroup>
        <inkml:traceGroup>
          <inkml:annotationXML>
            <emma:emma xmlns:emma="http://www.w3.org/2003/04/emma" version="1.0">
              <emma:interpretation id="{F90AACC0-E7A5-42BD-9E5D-06520650A30B}" emma:medium="tactile" emma:mode="ink">
                <msink:context xmlns:msink="http://schemas.microsoft.com/ink/2010/main" type="inkWord" rotatedBoundingBox="30377,12663 30486,9769 31059,9791 30950,12684"/>
              </emma:interpretation>
              <emma:one-of disjunction-type="recognition" id="oneOf1">
                <emma:interpretation id="interp5" emma:lang="en-US" emma:confidence="0.5">
                  <emma:literal>it</emma:literal>
                </emma:interpretation>
                <emma:interpretation id="interp6" emma:lang="en-US" emma:confidence="0">
                  <emma:literal>2</emma:literal>
                </emma:interpretation>
                <emma:interpretation id="interp7" emma:lang="en-US" emma:confidence="0">
                  <emma:literal>12</emma:literal>
                </emma:interpretation>
                <emma:interpretation id="interp8" emma:lang="en-US" emma:confidence="0">
                  <emma:literal>CA</emma:literal>
                </emma:interpretation>
                <emma:interpretation id="interp9" emma:lang="en-US" emma:confidence="0">
                  <emma:literal>lit</emma:literal>
                </emma:interpretation>
              </emma:one-of>
            </emma:emma>
          </inkml:annotationXML>
          <inkml:trace contextRef="#ctx0" brushRef="#br0" timeOffset="5485.3137">173-1006 39,'-2'10'141,"1"0"-34,0 1-24,-1-1-10,1 0-5,1 1-2,0 0-6,0-2-4,0 2-3,0 0-5,0 1-3,0 1 1,0 0 4,0 0 3,-2 3-1,1-3 0,1 0 2,-3 2 5,0-3 3,0 5 4,0-3 5,-2 3 4,1-1-2,-2 0 0,0 1-2,0 0 1,-2 1-4,2-4-3,-1 4-3,1-1-7,-2 0-5,1-3-6,1 1-5,-1 1-5,1-3-7,0 0-2,1-2-5,4 0-5,-2-2-4,0-3-4,1-2-3,1 0-2,1 0-1,0-2-1,0-2 1,0 2 2,0-2-1,0 0 4,1 0 5,1-2 3,1 2-1,0-6 1,0 1-2,3-4-1,0 3-4,-2-4-5,2 0-5,0-3-2,1 3-1,1-4-5,-4 0-2,2 1-6,0-2-9,-1 0-12,-1-1-13,1 1-12,-2-1-10,1 1-6,1 0-8,-1 0-2,1 0 3,-1 1 3,1 0 4,-1 2 7,-1-2 7,2 4 10,-3-3 8,1 2 5,0 1 3,-3-1 4,2 1 6,-1-1 6,1 1 3,-1-1 8,1 1 6,-1 1 3,1 0 5,-2 0 1,0 1 1,0 0 0,0 0-1,1 1-1,1-1 0,-1 3 0,1-1 0,-2 1 0,1 0 0,1-1-1,-1 2 0,1-1 0,-1 1 1,1-1 0,-1 1 1,2 2 0,-1-2 1,-1 3-2,-1-3 2,2 4 1,-1-2 1,1 1 1,-2 1 0,0-2 3,1 2-3,-1 0 0,2 0-1,-1 0 0,1 2 0,-1-2 0,-1 1 2,2 1 1,-1 2 2,-1-3-4,2 3 5,-1-2 4,1 4 5,-1-2 5,2 3 6,0-2 9,0 3-1,-1-3-4,2 2-1,1 0 3,-1 1 4,0 1 0,2-2 2,0 3-2,-1-2 8,1 3 2,0 1-2,-2-1 0,2 3-1,2-3 1,-2 3-4,1 0-10,-1-1-4,2 2-2,-2 1 0,1 0 4,0-2-1,-1 3 1,2-3 1,-2 1-5,1 0-2,-1 3-2,3-3 0,-1-1 4,1 3 7,-3-3 2,1 1-2,0 0-4,-1-1-2,2 1-7,-4-2-7,2 1-5,0 1 0,-1-4-1,1 3-4,0-1-3,-2-2 0,2 3 0,-1-4-4,-2 4 0,1-2 1,1 1 1,-2-3-1,0 1 1,-2 0 4,1-1-2,-1-3 0,0 0-1,1-1 0,-1-1-1,1 1-1,-1-3 0,1 1 1,-2 0 1,1-1-2,-1 1 1,0-2 0,0 1-1,0-2 0,2 3-1,-1-1 1,-1-2 0,2 2-1,-2-2 1,0 1 1,0-1-1,0-1-1,0 3-2,0-3-2,0 0-2,-2 0-9,2-3-15,-3 2-26,-1-4-33,-1 1-37,1-1-37,0 1-37,-2-4-26,0-1-23,1 0-20,-1-2-25,2-1 8,1-1 26,-3-1 35</inkml:trace>
          <inkml:trace contextRef="#ctx0" brushRef="#br0" timeOffset="5925.3389">57-626 14,'0'0'206,"0"0"26,0 0-22,0 0-30,0 0-27,0 0-19,0 0-6,0 0-5,0 0-3,0 0-1,0 1-4,1-1-6,1 2-5,1-1-8,0 0-6,3 1-8,3-1-4,-1-1-13,4 3-10,2-2-10,2 1-11,2 2-12,3-4-8,1 1-5,1 0-5,2 0-1,-1 1-2,1-1 2,-1 0-3,0-1 0,0 0 2,-3 2-1,-2-2 0,-2 2 0,-1-2 2,-3 0-1,-1 0 3,-1 0-2,-1 0 0,-2 0-3,-2 0 1,-2 0-2,1 0-2,-2 0-1,-2 0 0,1 0-1,-1 0-4,-1 2-2,-1-1-7,-2-1-14,0 3-30,-2-3-36,1 1-39,-4 1-48,1-1-45,-2 0-40,3 1-29,-2-1-26,2 1 8,2-2 33,-2-3 44</inkml:trace>
          <inkml:trace contextRef="#ctx0" brushRef="#br0" timeOffset="6632.3793">246-978 40,'-1'0'113,"-1"0"-21,2 0-24,0 0-15,0 0-9,0 0-1,0 0-1,0 0 3,0 2-1,0-1 0,0-1-2,0 1-5,0 1-1,0-1-2,0 0 2,0 1 3,-1-1 3,1 2 5,-3 0 0,0 1 4,0-2-1,0 3-4,1-3-6,1 2-4,-1-1-5,-1 1 1,0 0-2,0-1 0,0 1 0,0 0 0,-1 0 0,-1 1-3,1 0 1,-1 2-4,-1 3 2,-1-2-2,1 3 1,-1 1-3,1 2 2,-3 2 4,1 0 5,-1 1 3,2 1 1,-2 1-2,1 1-1,1-1-7,1 2-6,-2-2-3,2-1 0,2 2 2,-2-2 3,0 0 0,2-1 0,-1 0-1,1-3-1,1 3-7,-2-4-5,2-1 0,0 1-1,2-2-3,-1-4 3,1 0-3,-1 0 0,2 0-1,0-2 1,0 0 1,0-1 0,0 0 6,0-1 1,0 0 1,0 0 3,0-2-4,0 0-2,0 1-5,0-1 0,0-1-2,0 0-2,0 0 1,0 0-1,0 0 0,0 0-3,2 0 1,-1 0-1,1 0-1,-1-1-5,2-1 0,0 1-4,0 0-13,-1-2-19,1 0-27,1 0-32,1-1-40,-2 0-37,3-1-31,0 1-33,-2-1-47,3-1-5,-1-1 20,-1 1 34</inkml:trace>
          <inkml:trace contextRef="#ctx0" brushRef="#br0" timeOffset="2782.1591">336 1070 103,'0'0'227,"0"0"14,0 0-37,0 0-45,0 0-32,0 0-24,0 0-16,0 0-11,0 0-12,1 0-12,-1 0-14,0 0-9,0 0-10,2 0-7,-1 0-5,-1 0 1,0 0 4,0 2-1,-1 0 4,-1-2 6,2 1 11,-3 1 7,0 2 10,-3 1 11,2 0 15,-5 2 12,0 1 3,-3 2 1,0 1-4,-2-1-7,0 4-8,-3-1-12,1 1-9,-2 1-4,0-1-5,0 3-3,0 0-5,0 1-5,0 0-5,0-2-4,1 1 1,0 1 5,1-1 7,1-1 0,0 0 3,1 1-2,3-5-2,-3 3-11,4-3-8,-1 2-6,1-3-2,1-1-2,0 1-1,3-1 2,-2-3-3,4 0 0,0-1 0,-1-2-2,2 1-1,0-2-1,3 0-3,-1 0-1,1-3 2,0 0-3,0 0-4,1 0-24,-1 0-32,3-3-50,2 0-55,1-1-56,-1 0-59,4-3-38,2 2-37,-1 0-15,4-2 23,-2 0 42,-2-1 52</inkml:trace>
          <inkml:trace contextRef="#ctx0" brushRef="#br0" timeOffset="3460.1979">170 1491 137,'-1'-2'216,"-1"0"2,1-2-46,-1 0-36,2 0-25,0 0-16,0-2-9,2 1-9,-1-1-13,2 0-18,0 1-15,0-1-14,0-1-8,3 4-4,0-1-3,0-2 2,1 3 0,-1-1 2,3 3 1,-3-2 0,3 2 5,-1-1 1,-2 2 3,1 0 4,-1 2 4,1-1 2,-1 2 3,0 0 1,0 2-1,-3 1-1,2 4-3,-2-2-1,-2 3 0,-1 0-5,-1 0-4,-1 2 4,1 0 2,-2 0 0,1-1-2,-2 0 3,-1 2 5,-1-2 5,0 1 5,-1 0 10,1-1 7,-3-2 6,2 3 8,-4-4 3,1 4 2,-2-2 2,0-1 0,-3 0 3,2 1-2,-1-1 1,-1-2-5,0 2-2,2-2 2,-1 2-5,1-4-8,1 1-9,2 0-11,-1 0-6,1-1-17,2-1-4,1 2-5,1-3-5,3 0-2,0-1-1,0 1 5,0-1-3,1 1-1,1-2 2,1 2 1,1 2-2,1-1 0,1-2 1,1 3 0,1-2 2,1 1-1,1-1 3,1 1-1,1-1 0,0 2 0,1-3-5,2 1 2,-2-2 0,1 1 0,2 0-2,-1 0 0,2-3 1,1 1-1,0 0 0,-1-1-2,0 0-2,-1 0-2,1 0-2,-2 0-2,0 0-4,-2 0-5,0 0-3,-2 0-14,-1 1-20,-1 1-23,0 0-29,0-2-27,-1 0-29,-1 2-26,1 1-25,-2-1-30,0 0-31,-3-2-39,1 4-35,-1-4 1,2 4 29,-2-4 46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2:47:01.5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09FCC2-C8D2-42C0-8498-6563B29169D6}" emma:medium="tactile" emma:mode="ink">
          <msink:context xmlns:msink="http://schemas.microsoft.com/ink/2010/main" type="inkDrawing" rotatedBoundingBox="33553,10001 33850,10586 33379,10824 33083,10240" semanticType="callout" shapeName="Other">
            <msink:destinationLink direction="to" ref="{2FD28E04-73D2-41FB-BEC8-F20F0BCDE23A}"/>
          </msink:context>
        </emma:interpretation>
      </emma:emma>
    </inkml:annotationXML>
    <inkml:trace contextRef="#ctx0" brushRef="#br0">3868-534 20,'0'-6'185,"-2"1"3,2-2-32,0 3-39,0-2-33,-1 1-21,1-1-9,0 1-1,0 0-1,0 1 0,-2-2 2,2 2 0,-1 0-4,-1-1 2,1 0 7,-1 3 9,1-2 6,-1 1 0,1 1 1,-2-4-7,1 3-6,0-1-9,-1 2-6,0-3-1,-2 3 1,1-1-1,-4-3 3,1 4 2,-2 0-1,0 0-2,-3-1 0,1 2-1,1 0-3,0 1-3,-2 0-1,0 0-2,0 0-2,0 0-1,-2 1-3,2 0 0,1 1-1,-1-1 1,0 1-2,3 0-4,-2 0-2,2 2-5,0-2-1,-1-1 0,0 3-2,1-1 1,-2 1 2,2-1 0,0 1-5,2 2-1,-2-2-2,3-1-2,-2 1-1,2 2 1,-1-1 0,0 2 0,2-1-1,-1-2 1,0 1-2,2-1-2,-2 1 0,0-1-1,3 2 1,-2-2 0,1 0 2,1 2 3,-2-2 10,-1 3 12,0-2 6,2 0 7,-2 1 3,1 1-5,1 0 0,0 0-2,-1 0 0,1 1-3,1 1-2,-2-2 0,2 2-6,0 0-8,2 1-7,-1-3-2,1 4-2,1 0-3,1-1-1,1 2 0,1 0-5,1 0-3,2 1 1,0 0 2,4 1 0,-1-2-2,3 1 4,2 1 3,-1-2-1,2 1-6,2-1 2,0-1 0,0 1-2,-1 0-1,1-3 1,-1 2-1,0-1 1,1-1-1,-1 1 0,1-3 1,-1 0 0,0 1 0,2-1 0,0-1 0,2-3 0,-1 3 2,-1-2-9,3-1-21,1-1-36,-1-2-46,3-2-56,0-1-73,4-1-69,0-2-65,1 3-83,-1-4-24,2-1 20,-5 0 49,-2-2 73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2:47:00.7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D28E04-73D2-41FB-BEC8-F20F0BCDE23A}" emma:medium="tactile" emma:mode="ink">
          <msink:context xmlns:msink="http://schemas.microsoft.com/ink/2010/main" type="inkDrawing" rotatedBoundingBox="32772,10557 32912,10054 33165,10124 33024,10628" semanticType="callout" shapeName="Other">
            <msink:sourceLink direction="to" ref="{A609FCC2-C8D2-42C0-8498-6563B29169D6}"/>
          </msink:context>
        </emma:interpretation>
      </emma:emma>
    </inkml:annotationXML>
    <inkml:trace contextRef="#ctx0" brushRef="#br0">3149-558 186,'-3'-1'288,"0"-2"27,0 0-27,0 1-60,0 0-46,2 0-27,-1-1-18,1 1-11,-1 0-13,1 0-16,-1-1-17,1 0-13,-1 2-9,1-2-5,-1 2 1,2-1-5,0 2-3,0-1-5,0 1-9,0 0-6,0 0-5,0 0-1,2 0 4,-1 0 5,1 0 12,-1 0 5,1-2 7,-1 2 0,1-1-4,1 1-10,-2-1-8,2-1-11,2 1-7,-1-2-7,1 0-2,2-1 1,0 0 0,2 2 2,0-3-1,3 2 1,0 0-2,0-1-3,0 1-1,1 1-2,-2-1 1,1 1 3,-2 0 2,2 0-2,-3 1 1,0 1 0,-3 0-1,2 0-3,-4 0-1,0 1-3,1 3-2,-1-4-1,-1 3 0,2 1 0,-2 0 3,0 2 2,0 1-1,0 0 3,1 0 1,-1 3 1,0-2-2,0 4 0,-3 0 4,0 3-1,0 0 3,-3 1 5,-1 3 7,-4 0 12,1 3 8,-2-1 12,-2 2 9,1 1 7,-2 0 8,-1-1 13,-1-2 7,2 1 4,0-3-2,0-2-2,1 1 0,0-1 2,1-4 10,-2-2 13,3 0 11,-2-5 11,4 1-5,-2-3-10,1 0-19,1-1-17,1 0-18,-1-3-13,1 0-14,-2 0-13,2 0-11,-1 0-8,-1-3-9,2 0-7,0-1-8,2 0-16,-2-2-23,1 2-40,2 2-47,2-3-58,0 3-65,1-2-57,0 3-42,0-3-35,2 1-24,4-1-10,3 1 3,5 0 2,1 1-21,0-1 21,1 1 49,2 2 58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41:22.42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14510C7-464C-4299-A901-58BBD88EAD54}" emma:medium="tactile" emma:mode="ink">
          <msink:context xmlns:msink="http://schemas.microsoft.com/ink/2010/main" type="writingRegion" rotatedBoundingBox="29615,5589 29692,9877 29079,9888 29001,5600"/>
        </emma:interpretation>
      </emma:emma>
    </inkml:annotationXML>
    <inkml:traceGroup>
      <inkml:annotationXML>
        <emma:emma xmlns:emma="http://www.w3.org/2003/04/emma" version="1.0">
          <emma:interpretation id="{8EF78599-6349-41EA-96E1-F0E2C27061F7}" emma:medium="tactile" emma:mode="ink">
            <msink:context xmlns:msink="http://schemas.microsoft.com/ink/2010/main" type="paragraph" rotatedBoundingBox="29615,5589 29692,9877 29079,9888 29001,5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537CBC-8C91-427C-9A3A-41635091DD0C}" emma:medium="tactile" emma:mode="ink">
              <msink:context xmlns:msink="http://schemas.microsoft.com/ink/2010/main" type="line" rotatedBoundingBox="29615,5589 29692,9877 29079,9888 29001,5600"/>
            </emma:interpretation>
          </emma:emma>
        </inkml:annotationXML>
        <inkml:traceGroup>
          <inkml:annotationXML>
            <emma:emma xmlns:emma="http://www.w3.org/2003/04/emma" version="1.0">
              <emma:interpretation id="{628F8AF7-AF21-4D14-A157-0AB0A720E137}" emma:medium="tactile" emma:mode="ink">
                <msink:context xmlns:msink="http://schemas.microsoft.com/ink/2010/main" type="inkWord" rotatedBoundingBox="29541,9106 29555,9880 29180,9886 29166,9113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1378-847 38,'0'0'167,"-2"0"-16,1-4-38,-1 4-35,1 0-25,1 0-15,0 0-6,0 0-4,1 4 2,1-4 5,-1 0 2,1 0 3,-2 0 1,1 2 4,1-2 1,-1 1 2,1 2 0,-2-2 3,0 1 0,0 0-3,0 0 2,0-1-1,0-1 1,0 3 3,1-3 2,1 0 11,-2 0 2,1 0 6,-1 0 5,0 0 2,2 0 4,-2 0-3,1 0 2,1 0 2,-1-3-8,1 3-8,1-3-11,1-1-10,2 0-14,0-3-16,2 4-8,-2-6-4,3 3-2,-2-3-4,3 0-2,-1 0 2,2-4-1,1 1 0,-2 2 0,1-5-2,1 4-1,-2-2 2,0 0-2,1-1 0,-2-1-1,0 1 0,1 1 2,-1-2-3,2 2 1,-2-1 0,0 3-2,-3-2 5,1 4-2,-3 0 2,2 0 0,-1 3 1,-1 0 1,-2 2-1,1-2 0,0 2 0,0 0 0,0 1 2,0 1-1,-2 0 0,2-1-2,-1 0 2,-1 2-1,1-2-5,-1 0 3,1 2 2,-1-2 3,1 0-3,-2 2 1,1 1 2,-1-1-3,2-1 0,-1 1-1,1 1 1,-1-1 0,1 0-1,-1 1 2,1 0-1,-1 0 0,1 0-1,-1-4 1,-1 4 0,2 0-1,-2 0 1,0 0-1,0 0 0,0 0-1,0 0-3,0 0 1,0 0-1,0 0 2,0 0 1,0 4 0,1-4 2,1 1 0,-1 0 0,1 0 0,-2 1 0,0-1 0,1 0 0,-1 2 0,0 1 0,0-1 1,2 1-1,-1 2 3,-1-1 0,0 1 3,0 1-3,0 0 2,0-1-2,0 3 0,-1-1-2,-1 1 0,1 1 6,-1 1 0,1-1 0,-1 0 0,1 1 4,-1 1 3,-1 0-1,0-1 4,0 1 4,-1-1 2,1 3-2,-2-3-1,1-1-1,1 1-2,0-1 1,1 0 3,-2-2 4,1 2 1,0-1 5,0 0-2,1-2-3,-1 2-6,0-1 2,0-1-5,0-1-3,0 3 1,2-2 4,-1 0 0,1 0-1,-2 3 4,2-3-2,-1 3-3,1-3-3,-1 2-4,1 1 1,-1-1-2,2 2 5,-3-1 3,0 1 2,2-1 3,-1 0-6,1-3-2,-1 3-5,1-2 1,-1 2 2,1-3 1,1-2 2,0 1 2,0 0 4,0-1-3,0 0-2,0-3 1,0 4-3,0-5 1,0 2-2,0 0 1,0-2 0,0 2 1,0-2 4,0 1 2,0-2 2,0 2 3,0 0-1,0 1 0,0 0-3,0-2-5,0 2-2,0-2-2,0 1-4,0-2-3,0 1 1,0 0-2,0-1 0,0 0-2,0 0 3,0 0 1,0 0-5,0 0-1,0 0 2,0 0 0,0 0-3,0-1-3,1 0-8,-1 1-24,2-3-37,-1 0-45,-1-1-51,0 1-56,0-1-49,0 2-37,2-1-28,-1 1-12,1 2-4,-2 0-21,0 0 17,0 0 39,-6-3 52</inkml:trace>
          <inkml:trace contextRef="#ctx0" brushRef="#br0" timeOffset="890.0509">1347-460 4,'3'0'171,"0"0"1,-2 0-31,1 0-31,-1 0-22,1 0-14,-1 3-9,1-3-6,-1 0-1,2 1-6,0-1-6,0 2-7,0-2-6,0 0-2,0 1 3,1 0 3,1 1 6,-1-2 7,-1 1 8,2 0 3,1 1 1,-3-1 3,1-1 1,2 0 0,12 0 128,-12 0-138,3-1-9,0-1-8,1 1-11,1 0-9,-1 1-5,2-3-6,-1 0-2,-1 2-6,1-2 2,-3 3-3,1-1 0,2-1 0,-2 2 0,1-2 1,-1 0-1,0 2 0,2 0 0,-2 0 0,-1 0-1,0 0 1,1 0 1,-2 0 0,2 0-1,-3 2-1,2-2 1,-2 0-3,1 0-1,-1 0 2,-1 0-1,-1 0 2,1 0-1,-3 0 2,0 0 1,-1 0-2,1 0 2,-2 0-1,0 2-1,0-2 0,0 0-1,-2 0 1,1 0-1,-1 0 1,0 0-1,-3 0-1,1 0 3,-1 0 1,-1 2 0,-1-1 0,1-1 1,-3 0-1,1 0 2,-1 0-3,2-1-1,-2-1 0,1 2-1,-2-4 1,1 4-1,0-1 0,-1 0 2,-1-1 0,1 1 0,-2-1 0,1 2 0,1 0 0,-3-2 1,2 0-1,-1 2 0,2 0 2,-2 0-1,3 0 3,0 0 0,2 0-1,-1 0 0,4 0-2,-1 0 1,1 0 0,1 0 0,0 0 4,3 0 1,-2 0 4,2 0 1,0 0 5,0 0 2,0 0 4,0 0 4,0 0-1,0 0 6,0 0 0,2-1 2,-2 1 4,1 0 1,1 0 4,1 0 0,0 0 4,0 0-4,0 0-4,0 0-5,3 0-5,-1 0-3,1 0-8,3 0-2,-1 0-3,1 0-2,0 0-4,1 0-5,-1 1 1,0 1-3,0 0 0,-2-2 0,2 2 0,-1 1 2,-1-1-1,-1 0 1,0 0 1,0 1 0,-1 0-1,1-2 0,0 2-1,-2 0 0,1-2-1,1 2-2,-2 0 2,1-2-1,0 2 2,0-1 0,1-1 0,-2 3 0,1-4 2,-2 2-1,1-1 0,-1 1-1,-1-1 1,-1-1 1,1 0-4,-1 0-4,1 0-8,-2 0-4,1 0-8,-1 0-10,0 0-10,0 0-8,2 0-10,-2 0-13,0 0-13,1 0-17,1-1-19,-1-1-23,1 1-24,1-1-30,-2-2-29,-1 4-44,2-2-20,-2-2 11,0-2 26</inkml:trace>
          <inkml:trace contextRef="#ctx0" brushRef="#br0" timeOffset="-3.30053E6">1277-4697 24,'0'-2'211,"0"1"23,0-2-18,0 3-38,-2-1-33,2 0-18,0-1-15,0 2-10,0-1-11,0 1-10,0 0-10,0 0-12,0 0-9,0 0-4,0 0-5,0 0-4,0 0 0,0 0 0,0 0-1,0 0 1,0 0 0,0 0 1,0 0-3,0 0-2,0 1 0,0-1-2,0 2-4,0-2 0,0 1-3,0 0 1,0-1-1,0 2 1,2-1 0,-1 0 1,-1 1 3,2-1 1,-1 1 1,0 2-2,-1-2-1,2 2-2,-2-3-1,0 3-4,0-1-3,0 1 3,0 0-3,0-1 1,0 3-1,-2-2-1,2-1 0,0 5-3,0-3-6,0 2 0,0-1-3,0 3-1,0-2 0,0 2-2,0 0 3,-1 1 3,1-1 6,0 0 3,0 2 5,0 0 1,0-2 0,-1 2-1,1 2-7,-2-2-3,1 0-5,1 0 2,0 2-2,0-1 1,0 0 4,-2 2-2,1-1 2,-1 1 1,1 1-6,-1-2 0,1 0 0,-1 3 2,2-5 0,0 2 10,0-1 8,0 0 8,2-3 4,1 2 2,0-1 4,1-4-3,2 3-3,1-4-2,1-1-5,2 0-3,1-1-4,1 0-4,3-3-8,-2 0-3,0 0-4,1-3-2,-1 0-1,1-1 2,-1 1 4,2-2-3,-3 1 2,0-2-3,0 0-1,0-2-5,-2 1-8,1-3 1,-1 1-4,1-2-2,-3-1-6,3 0-1,-2-2-6,0 1-3,0-2-1,-2 1 0,1 1 1,-1 0 4,-1 0 2,2 1 4,-2-1-1,0 2 4,-1-2 10,-2 2 0,0 0 0,0 0 2,-1 2 5,-1-1-2,1 2-5,-1 0 1,-1-1 1,0 2 2,0-1 1,0 1 0,0 1 0,0 1 3,0 0 0,0 0-1,0 1 0,0-2 1,0 2-1,-1 1-1,1-1-1,0 1 2,0-1-1,0 1 1,0-1 0,0 0-1,0 2-1,1-3-1,1 3 2,-1-2 0,-1 0-1,2 1 2,-1-1 2,1 1 0,-1-1 0,-1 2 1,0-2 0,0 2-1,0 0-2,2-1 1,-2 3 0,0-2-1,0 0 0,0 1 0,0 1 1,0 0-1,0 0 0,0 0 2,0 0-2,0 0-2,0 0 0,1 0 0,-1 0 0,2 0-2,-1-2 2,1 2-1,-2 0 3,0 0 1,0 0-1,0 0 5,0-2-4,0 2 2,0-1-4,0 0 0,1 1 1,-1-4-3,0 4 3,0-2 0,0 2 5,0-1-3,2-1 0,-2 2 0,0 0-3,0 0 1,0 0-2,0 0 0,0 2 0,0-1 1,0-1 2,0 2-1,0-2 1,-2 4 1,1-2-2,-1 2 1,1 1-1,-1-2 0,1 5 0,-1-3 1,1 1 0,-2 3 0,1 0 5,-1 0 0,0 4-1,0-2-2,0-1 1,0 4 1,2-1-3,-1 2-1,-1-1 1,1 0 0,-1 0 1,0 1-1,1-2 3,-1 4 2,0-2 3,0-1 3,0 1 4,2 0 3,-1 0 5,1 0 4,1 2 5,-2 0 6,1 0 5,1 0 2,0 1-3,0 0-5,0-1 1,0 4-6,-2-1 0,1 0 5,1 3 5,-2-1 4,1 0-1,-1-1 2,-1 1-4,0-2-2,2 2-2,-2 1-3,0-1-2,0-1-5,-2 0-4,2 0-2,-1-1-4,-1-1-3,1 1-3,1-1-1,-2 1-4,-1-3-4,2 2-1,-2 0 2,0-1 0,2-1-3,-2-1 1,0 2 0,1-1-2,-1-1-3,0 1 0,2-1 0,-2-1 1,0-2 0,3 1 3,-2-5 0,1 1-1,1-2-7,1-2 5,-1 1 0,1-1 9,0-3 10,-1-1 10,0 1 10,0 0 1,0-2 3,-3 2-7,-1 0-4,1-3-9,-3 4-5,1-4-4,-1 1-1,2 0-3,-2 0-5,1 1-2,0-2-1,2 0 3,-2-2 7,2 1 3,-1-1 6,1-2 7,-2 1 4,1-3-4,2 1 1,-1-2-2,0-3-4,2 3-2,-1-4 0,1-2 1,2 2-2,1 0-1,1-4-7,0 0-5,1-1-3,1-2-3,2-1-2,2 1-2,0 0 1,2 0-4,-2 2 2,1 1 0,2 2-3,-1-1 3,1 2-1,1 0 8,-1 1-4,1 0 1,1 1 0,-1 1-2,2 0 2,3-1-1,-1 0-4,1 3 1,-1-4 2,1 0 0,0 2 0,0-2-1,0 0 2,-2 1-2,1 0 2,-1-1-9,-1 1-11,-1 2-5,-1-3-12,-1 2-18,0 2-22,1-1-25,-1-2-26,0 3-34,-1 1-34,-1-1-31,1 0-25,1 2-18,-2-2-11,2 2-14,0-2-12,1 0-8,-1 0-10,2-1-16,1 1-40,-2 1 5,-1-1 34,0 0 46</inkml:trace>
          <inkml:trace contextRef="#ctx0" brushRef="#br1" timeOffset="-6463.3697">1442-2412 158,'-6'0'209,"2"-2"-18,-1 2-45,4 0-40,-2 0-27,0 0-15,0 0-10,0-1-2,1 1-2,1 0-3,-1 0-5,2 0-6,0 0-2,0 0-2,0 0-2,0 0 4,0 0 3,0 0 4,0 0 4,0 0 4,0 0 2,-1 0 4,-1 0 2,1 0 2,-1 0-2,2 0-1,-1 0-3,1 0-5,-2 0-6,1 0-6,-1 0-4,1 0-6,-1-3 2,2 3-2,-1 0 1,-1-1-1,1 1 4,-1 0 4,1-1-2,-1 0 3,1-1 0,-1 0-1,1 1-4,1-1-3,0-1-5,0-2-8,0 3 0,0-2-3,0 0-3,0 0-3,0-3-1,1 2-3,1 0-2,-1-2-1,1 1 0,-1 1 2,1-1 1,-1 2 3,1 1 5,-1-2 3,1 3 0,-1-2-2,1 1 1,-1 0-1,1 2-4,-1-2-1,1 0-1,-1 2-2,1 1-1,-1-1-1,-1-1 0,0 1-1,2-1 1,-1 2 1,1 0-1,-1 0 0,1 0-1,-1 0 0,1 0-1,-1 0-2,1 0 2,1 0 2,0 0 0,1 0 1,1 0 1,-1 0-2,1 0 0,1 0-1,-1 0 0,0 0 0,1 0 0,-2 0 1,2 0 0,0 0 2,-1 0 1,1 0-1,0 0 2,-2 2 0,2-1-4,0 1 0,-1-1 0,1-1 1,0 1-1,-1 2 0,1 0 1,0-2 1,-3-1-1,2 1-1,-1 1 0,1 1 1,-2-3-1,1 4 0,-1-3 1,0 0-1,0 2 0,-1-1-3,1-2 1,0 3 0,-2 0 1,1 0-1,-1 1 1,1 0 1,-2 1 1,0-1-1,0 1 0,0 0-1,0 0 0,0-1 2,0 0 0,0 3 1,1-1-2,-1-1 1,0 1 3,0 1-1,0 0-1,0 0 2,0 1 2,0 0 1,0 1-3,0-2 0,0 2 1,0-1 1,0-1 1,0 4 4,0-4 2,0 3 0,0-1 4,-1 1 1,-1-1 0,1 1 4,-1-1-2,1 0 3,1 1 0,-2-3-1,1 1 1,-1 2-2,-1-4 4,2 2 6,-2 2 3,0-2 5,0-2 0,-2 1 6,2 3 2,-1-2-4,-1 0-1,1 0 1,1 0 1,-3 2-2,-1-3-6,1 4 3,-2-2-5,2 0-4,0-1-4,0 1-2,0-2-2,-1 0-3,1 0 10,-2 1 3,1 1 8,-1-2 4,2 3 0,-1-3 3,0 0-10,1 3 0,-3-3-4,3 1 0,-2-2 1,2 2 1,0-1-5,0-2-3,2 1-3,-2-1-6,0-1-6,3 0-2,-2-1 2,2 1 0,-1 0-6,1-2-1,2-1 2,-2 3-1,0-4-2,1 0 2,1 2 11,-2-1 4,0 1 6,1-1-1,-1-1 4,2-1 3,-2 1-7,0-2-3,0-1-7,1 3-5,-2-5-3,-1 3-3,1-2-3,1 0-5,-2 1 1,1-1 1,-1 1 1,2-1-3,-3 2-1,2-2 4,-1 2 2,0 0-3,-1-1-2,1 1-2,1 0 4,-1 1-4,1 1-3,1-2 6,-2 2-3,1-2 1,-1 1-1,4 0 0,-2 1 4,1-4-1,1 4 1,-2 0 1,1 0-1,1 0 1,-1 0-1,1-2-2,-1 2 1,2 0-2,0-1 1,0-1-3,0 1-8,0-2-9,0-1-12,2 1-10,-1-2-8,2 0-6,0 0 7,2-1 4,-2 1 13,1-1 9,2-1 6,-1 2 6,1-1-3,0-1 0,-2 4-1,2-1-2,0-2-3,-2 2-2,-1 0-2,2 1 4,-1 1 3,-1-1 5,2 1-2,-2 2 5,0-2 7,0 2-2,0 0 1,-2 0 2,2 0 2,0 2-1,0-2 3,2 4 3,-2-2-4,1 1 2,1 1 2,-1 0-3,-1 3 0,2-2-2,-1 2 3,1-1 0,-2 1 1,1 0 3,0-1-1,1 3-1,-4-2-2,4-2-1,-2 2 0,1-2 1,-1 1-1,2 1 0,-1-3 1,1 3 1,-1-4-1,2 1-1,0 2 0,-1-1 1,2-1 1,-1 1 8,-1 3-3,1-3-5,-1 0 0,0-1 5,1 3 2,-2-1-2,-1 0 8,2 3 7,-1-2 3,1-1 2,-4 1-3,2 0-5,0-1-6,0 1-5,0 1 3,0-1-4,-1 0-2,1-2 1,0 1-1,0 0 0,0-1-1,-2-2-4,2 3 4,0-2-1,0-1 0,0 1-1,2 0 0,-3-1 4,3 1 3,1-3 5,-2 1 4,4-2 6,-2 0 5,3 0 5,0 0-4,1-3-1,2-2-2,2-1-6,-1-1-12,0-3-13,4 1-15,-2-3-17,0-1-23,-2-2-35,0 1-38,1-3-42,-2-3-46,1-2-54,-1 0-53,-1-2-51,-1 2-54,2 0-54,-5 0 2,1 4 37,-4 0 62,1 3 79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24:13.733"/>
    </inkml:context>
    <inkml:brush xml:id="br0">
      <inkml:brushProperty name="width" value="0.06667" units="cm"/>
      <inkml:brushProperty name="height" value="0.06667" units="cm"/>
      <inkml:brushProperty name="color" value="#0000CC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469BE71-224F-4BCE-93FF-C9661DC3C87C}" emma:medium="tactile" emma:mode="ink">
          <msink:context xmlns:msink="http://schemas.microsoft.com/ink/2010/main" type="writingRegion" rotatedBoundingBox="22122,11881 26762,11141 26898,11996 22259,12735"/>
        </emma:interpretation>
      </emma:emma>
    </inkml:annotationXML>
    <inkml:traceGroup>
      <inkml:annotationXML>
        <emma:emma xmlns:emma="http://www.w3.org/2003/04/emma" version="1.0">
          <emma:interpretation id="{A72FFE3A-F634-4C19-9407-37F43FA730D7}" emma:medium="tactile" emma:mode="ink">
            <msink:context xmlns:msink="http://schemas.microsoft.com/ink/2010/main" type="paragraph" rotatedBoundingBox="22122,11881 26762,11141 26898,11996 22259,12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EDC164-9274-4F5E-8684-09C4BD2ED60E}" emma:medium="tactile" emma:mode="ink">
              <msink:context xmlns:msink="http://schemas.microsoft.com/ink/2010/main" type="line" rotatedBoundingBox="22122,11881 26762,11141 26898,11996 22259,12735"/>
            </emma:interpretation>
          </emma:emma>
        </inkml:annotationXML>
        <inkml:traceGroup>
          <inkml:annotationXML>
            <emma:emma xmlns:emma="http://www.w3.org/2003/04/emma" version="1.0">
              <emma:interpretation id="{74FF1D5D-9D03-4A16-B6EF-827BA3DD095D}" emma:medium="tactile" emma:mode="ink">
                <msink:context xmlns:msink="http://schemas.microsoft.com/ink/2010/main" type="inkWord" rotatedBoundingBox="22122,11881 23802,11613 23934,12441 22254,12709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too</emma:literal>
                </emma:interpretation>
                <emma:interpretation id="interp2" emma:lang="en-US" emma:confidence="0">
                  <emma:literal>As</emma:literal>
                </emma:interpretation>
                <emma:interpretation id="interp3" emma:lang="en-US" emma:confidence="0">
                  <emma:literal>At</emma:literal>
                </emma:interpretation>
                <emma:interpretation id="interp4" emma:lang="en-US" emma:confidence="0">
                  <emma:literal>Tex</emma:literal>
                </emma:interpretation>
              </emma:one-of>
            </emma:emma>
          </inkml:annotationXML>
          <inkml:trace contextRef="#ctx0" brushRef="#br0">-4007 1406 38,'4'0'270,"-1"2"21,0-2 14,3-2-70,2 2-75,-1 0-50,3-4-24,1 3-8,1-1-5,1-1-6,2 0-13,2 1-6,0 0-11,1 2-5,2-1-3,-1-1-1,0 1 0,-1 0-1,0 1-1,-1 0 1,-1 0-2,-1 0 2,-2 0 0,2 0-1,-3 0-1,0 0-3,-1 0-2,1 0-5,-3 0-5,-1 0-4,4 0 0,-1 1-5,1 0 0,1 1 0,4-1 1,0-1 0,3 0-2,1 2 1,0-2-1,-2 0-1,2-2-3,-2 2-5,1-3-8,-4 1-11,0-1-10,-1 0-14,0-1-18,-4 0-18,-4-1-13,1 0-20,-4-1-16,-2-1-15,-4 2-15,-2-1-15,-4 3-18,-1-3-37,-1 2-2,-4-1 13</inkml:trace>
          <inkml:trace contextRef="#ctx0" brushRef="#br0" timeOffset="422.0241">-3645 1090 142,'-3'5'240,"0"0"17,2 0-34,-1-1-50,2 2-28,0-1-14,2 3-7,-1 0-8,2 0-9,0 2-15,2 1-17,-1-1-10,2 1-3,-2 2-1,2 2-5,0-1-6,-1 3-4,-1 0-2,-1 2-4,-3 1-5,-1 2-1,-2 2 5,-3 3-2,0 0-5,-5 0-5,3 0 0,-3 2-8,-2 1-6,1-3-3,0 1 2,0-1-4,0-1-3,0-2-1,3-3 0,0 1-2,2-3-2,-1-4-1,4 0 0,-1-3-3,2-3-15,0 0-33,2-4-49,1 1-61,3-4-63,3-1-71,1-1-79,4-2-16,-1-5 22,1-1 46</inkml:trace>
          <inkml:trace contextRef="#ctx0" brushRef="#br0" timeOffset="1824.1042">-2948 1727 6,'-11'0'203,"4"-1"13,-2-2-14,3 2-68,-2-3-46,2-1-24,0 1-5,0 1 3,2-1 3,-1-3 4,1 1-2,1-1-3,-2-1-8,1-1-4,1 1 2,0-3 6,2 0 5,-2 1-2,1-1-1,2-2-5,0 0-10,2-1-15,1-1-12,0 2-4,3-2-2,-1 1-3,1 0-2,3-3 1,-1 3-1,2-3-1,-1 3-1,2-4 0,1 3-1,-2 0-3,0 0 2,2 2-2,-1-3 0,-1 5-2,2-2 1,0 0 2,0 2-2,0-1-1,0 1 2,1 2-2,-1-1 1,0 1 3,-1 0-3,2 2 0,-1-2-2,0 1 0,-2 0 0,2 2-4,-1-1 1,-2 0 3,1 1-1,-2 2-1,-1 0 0,1 1 1,-4-1 0,2 4-4,0 0 3,-2 0-1,1 0 3,-1 0-2,-1 5-2,0 1 2,0 1 1,0 3 1,-1-1-1,-2 5-1,0-1 3,-2 4 0,-1 0-1,0 0 0,0 1 0,2-1 2,-2 3-1,0-1-1,0-2 0,1 2 0,1 0 0,-1 0 2,1-2-1,1 0 2,0 1 0,0-1-1,0-1-2,0 0 0,1-1 1,1 0-1,-1 0-2,2-3 1,0 0 2,0-2-1,-1 1 0,2-2 1,1-2 3,-1-2 1,1 2 1,1-3 4,0 2 3,-2-1 3,2-3 2,0 2 1,-3-1 1,3 0-2,0 0-2,-2-1-1,2 0-5,0 1 0,-3-1-1,2-2-4,-1 3 0,1-3-2,-2 0-1,3 0-1,0 0 0,-2 0 1,2 0 1,2 0 0,-2 0 0,3-3 0,-2-1 1,3 1-2,1-2-1,-1-1 0,2-1 1,-1-1-2,-1-3 0,1-2 0,2 1-1,-3-1-1,1-1-1,1-2 1,-2-2 0,1 2 0,1-1 1,-2-1 0,-1 0 1,0 2-2,-2 1 1,1 4 1,-2-2 0,-2 1-1,1 2 1,-2 3 1,-2-3 0,1 3-1,-2 2 0,0 1 0,-2-2 0,1 3 0,-1-1-1,1 2 2,-1-1 0,1 1 1,-1-1-1,1 0-1,-1 2 2,1-3-1,1 2-1,-2-1 0,-1 1 0,0 0 1,0 0 0,0-1-1,0 1-1,2-2 1,-2 0 1,-2 1-4,1-1 1,1 1 0,0 0 1,0 2 0,0-2-1,-1 0 2,1 1 0,-2 0 0,1 2 0,-1-3 0,4 3 2,-2-1-2,-2 0 0,1-1 0,-1 2-1,-1 0 0,0 0 0,2 0 0,-2 0 1,-2 0 0,2 2 0,-1-1-1,1 0 1,-3 2 1,2-1-1,-2 2 0,1 0-1,-1-2 0,2 3 0,-2 0 0,0-1 1,-1 2-1,1-1 1,0 0 1,-2 1-1,2 2 1,-1-1-1,1-1 0,0 1 1,-2 0-2,3 0 1,-3 3-1,2-3 0,0 2 1,-1 1-3,1 1 3,-2 1 0,2-1 1,0 1 2,-2 1-1,0 1 1,1 1 1,-1 0-1,2 0-2,-1-1-1,1 3 1,0-2 0,-2-1-1,4 1 1,-2 0 0,2 0 0,-2 0 0,1 2 0,-1-3 2,2-1-1,-1 1 1,2 0 2,-1-3 2,1-1-1,-2 1 0,3-1-1,0-3 0,-1 0 1,0 0-1,3-1 0,-3-1 5,0-2 2,2 0 2,-2 1 4,0-3 2,0 0 0,-2 0-2,2-1-4,-1 0-2,0-1-2,-1 0-3,-1 0-3,0-3-2,-1 1 0,-2 0-2,0-1-2,0 1 0,0 2 2,-1-2 0,1 0-1,1 2-2,1-2 2,-1 2-1,4-1-9,-1-3-39,4 0-60,-1-2-85,5-1-116,2-2-77,2-3-33,4-1 15,1-1 52</inkml:trace>
        </inkml:traceGroup>
        <inkml:traceGroup>
          <inkml:annotationXML>
            <emma:emma xmlns:emma="http://www.w3.org/2003/04/emma" version="1.0">
              <emma:interpretation id="{C9D5EB9D-5D2B-47A0-89AF-2535439C71CA}" emma:medium="tactile" emma:mode="ink">
                <msink:context xmlns:msink="http://schemas.microsoft.com/ink/2010/main" type="inkWord" rotatedBoundingBox="25672,11506 26791,11327 26898,11996 25778,12174"/>
              </emma:interpretation>
              <emma:one-of disjunction-type="recognition" id="oneOf1">
                <emma:interpretation id="interp5" emma:lang="en-US" emma:confidence="0">
                  <emma:literal>32</emma:literal>
                </emma:interpretation>
                <emma:interpretation id="interp6" emma:lang="en-US" emma:confidence="0">
                  <emma:literal>52</emma:literal>
                </emma:interpretation>
                <emma:interpretation id="interp7" emma:lang="en-US" emma:confidence="0">
                  <emma:literal>52.</emma:literal>
                </emma:interpretation>
                <emma:interpretation id="interp8" emma:lang="en-US" emma:confidence="0">
                  <emma:literal>32.</emma:literal>
                </emma:interpretation>
                <emma:interpretation id="interp9" emma:lang="en-US" emma:confidence="0">
                  <emma:literal>-2.</emma:literal>
                </emma:interpretation>
              </emma:one-of>
            </emma:emma>
          </inkml:annotationXML>
          <inkml:trace contextRef="#ctx0" brushRef="#br1" timeOffset="955887.471">395 805 141,'-3'3'233,"2"-2"16,-2 0-53,0 1-45,0-2-30,0 0-21,1 0-13,1 0-5,1 0-6,0 0-10,0 0-5,0 0-6,0 0-5,0 0 0,0 0 3,0 0 4,0 0 5,0 0 6,0-2-2,0 1-3,0 0-7,1-2-5,1 0-10,-1 0-10,2-2-3,0 0-3,0-1 4,0 1 1,-1-2 0,1 2 6,1-2 0,1 0-5,-2 1-4,1-1-9,1 0-5,-1 0-7,-1 2-3,2 0-4,-2 1-6,-1 1-6,1 0-10,-1 3-15,2-1-15,2 1-22,0 1-21,3 2-25,2 0-28,1 3-32,1-2-39,1 1-46,-1 4-49,0-5-9,-1 3 16,-1-4 36</inkml:trace>
          <inkml:trace contextRef="#ctx0" brushRef="#br1" timeOffset="955316.4384">177 794 106,'-1'1'209,"-1"-1"-2,1 4-38,0-4-37,1 0-26,0 0-13,0 2-8,0-1-3,0-1-4,0 0-4,0 0-7,0 0-6,0 0-6,0 0-6,1 0-5,0 0-1,1 0-1,-1 0 0,1 0-1,-1 0-2,1 0 1,-1 0-1,1 0 2,-2 0 3,0 0 6,0-1 7,0-1 8,0 2 9,1 0 5,1 0 3,-1 0 3,1-4 1,-2 4-1,1-1-5,1 0-2,-1-1-1,1 0-5,-1 1-5,1-3-8,-1 2-10,1 1-6,1-3-12,-2 1-7,1 0-8,1-1-3,-2 1-2,2 2-4,-1-2 0,1 2-2,0-5-2,0 4 0,0-2-2,0 1 1,1-1-2,1 0 0,-1 0 1,-1-2-1,2 2 0,1 0 0,-2 1 2,-1-1 0,1 1 7,-1 0-4,0-2 0,0 3 0,-1-1 3,1 1 3,-2-1-9,1 3 5,-1-1 2,1-1 2,-1 1-4,1 1-4,-1-3 3,1 3-2,-2-3-4,1 3 1,2 0 1,0-4 1,0 2 1,0 1-2,-1-3 0,1 4 1,0-3-3,1 3 1,-1-2 0,0 1-1,-1 0 4,1-1-5,0 1 3,0 1-2,0-3-3,0 3 1,-2-1 0,2 0 2,0-1 1,0 2-1,0 0 4,-2-1-1,4 1 2,-1-2-1,1 1-2,-2 0-2,1-1-3,1 1 1,-1 1-2,-1-3 1,2 3 1,-1-1 1,-1-1 1,0 2 0,-1-2-2,1 0 0,0 2 3,0 0-1,0 0 1,0 0-1,-2 0 0,2 2 2,-1-2-6,1 2 1,-2-2 2,2 2 1,0-1-2,-2-1-1,2 3 1,0-3 1,0 1 0,0 1-2,-1-1 4,-1 2 0,1-3-1,-1 3 0,1-1-7,-1 1 7,2-2-1,0 2 1,0 0 1,-1 0-1,-1 1 7,1-2-4,-1 3-3,1-2-3,-1 0 0,2 1 3,0-1-2,-1 1 0,1-1 2,0-1 3,0 1 1,0 0-4,1 0 2,-1-3 0,2 2-2,-2 0-1,0-2-2,-2 2 3,2-2 1,0 1 0,-2 1-1,2-1-1,-1 0 0,-1-1 0,1 3-2,-1-3 1,-1 1 3,2 1 0,-2-1 0,0-1-1,0 3 0,0-3 0,0 3 0,0-3 2,0 1 3,0 0 6,0 1 2,0-2 2,0 1 4,-2 1 3,2 0 1,0 1 0,0-1 0,0 0 1,-1 0-2,-1 2 0,1-1 2,-1 1 2,1 0-3,-1 2-2,1-3-1,-1 1-7,2-2-3,-1 3-4,1-3-2,0 2-3,0 1 0,-2-5 2,1 3-1,1 0 0,0-2 7,-1 3 12,-1-1 8,1 1 5,-1 2 3,1-4 8,-1 3-6,-1-2-5,2 1-8,-1 0-5,1 2-3,-1-2-3,-1 0 2,2 0 0,-2-2 1,1 3 4,1-3 1,-2 2 4,3 1 2,-2-3 5,-1 2 7,0-1 0,0-2 3,0 2 0,0-1 0,2 2-8,-2-2-1,0 3-2,0-3-4,-2 2-3,2 0 1,-1-1-3,-2 1-6,1-1-1,-2 1-2,0 1-1,2 1-4,-2 0 0,1 0 4,-2-2-1,2 1 2,2-1 2,-2 2-2,1-2-1,2-1-2,0 2-8,0-3-1,-1 2-1,1 0 0,1-1 0,-2 1-1,-1 0 7,1-1 2,1 3-1,-1-1 5,-1 1 3,1-1 4,1 1 3,-2 0-2,1-1 2,-1 0 0,2 3-2,-1-3 0,-1 0 2,1 2 5,1-2 1,-2 1 0,1-2 4,-1 2 0,2-2 1,-1 1-6,-1-1-1,1 1-1,2-1-4,0-1-2,-1 3-3,0-4-5,0 1-2,1 1 1,-1-2-1,-1 4 1,-1-2 1,1 1 5,1 0 4,-3 0-1,0 1 2,1 1 1,-2 1 0,1-2-1,-2 1-4,2 0 0,0-2-2,0 1-1,1 0 1,0-1 0,-1 1-3,2-2 2,-1 1 6,1 0-2,-1-3-4,2 2-4,-1-1 1,-1-1 1,1 1-7,1 0 0,-2-2 3,1 2 1,-1 0 0,2-1-1,-1 1 1,-1 0 2,1-2-1,1 2-2,-1-1-3,-1 2-2,1-2-5,-1 1 1,-1-2 0,0 2 0,3-1 0,-3 1-1,2-3 8,-1 2-5,2-1-2,0 0-2,0 1 0,-1-1 0,1-1-4,-2 0 3,1 0 1,1 0 4,0 0-1,-2 3 0,1-3 0,0 0 0,1 0-1,1-3-1,-2 3 4,-1-1-2,1-1-2,1 1 0,-2 0-2,1-1 4,1-1-1,1 1-1,-1-1 2,0 1-1,2-2 0,-1-1-4,1 0-4,-1-1-2,1 1-5,-1-2-5,2 0-1,0 0 1,0 0-1,0 0 0,0 1-1,0 0-3,2-3 0,-1 3-10,1 1-2,-1-1 1,1-1-4,-1 2 2,2-1-1,-1 3 4,-1-3 7,4 1 0,-1-2 7,2 1 4,-1 1 8,2-1 1,-1 2 1,1 1 2,1-1 1,-2 1 3,0-1-2,-2 1 2,2 0 0,0 2-2,-1-2-1,-1 2 0,1-1 3,-1 1-1,-1 1 0,2 0 0,-1 0 0,1 1 1,-2 1 0,1 0 1,1 1-1,-1-1 3,-1 0 2,3 1-3,0 0-3,-2 0-2,2-1 1,-1 1-3,-1 1 0,2-2 3,-1 2 1,-1-2 1,-1-1 0,2 2 0,-1 1-1,-1-1 1,2-2 2,-1 1-2,1 2 0,-2 0 1,1-1-1,0 1 2,1-2-1,-2 2 2,1-1 3,2 1-2,-1 0-1,1-3 0,0 2-4,-2 0 1,2 0 2,2 1 6,-4-3 4,2 2 1,-1-1 5,-1-1-2,-1-1 3,2 4-1,-2-4-2,-1 2-1,0 1-1,1-2-1,0 2-2,0-1-4,0 1 2,0-1 3,-2 2 1,4 0 2,-1-2 2,1 3 2,-2-1-3,0-1-2,0 3 1,0-2-1,1 1-1,-2-1 0,2 2-1,1-2-3,-2 2-3,1-4 1,-2 2-1,1-1-5,0-1 3,0 1-2,1-1 1,-2 0-1,2 1 0,-1-3 10,0 3 5,0-3 4,-2 1 5,2 0 2,0 1 3,-1-1-4,-1 1-1,1-2-3,-1 0-4,2 0-5,-1 0-3,1 0 0,0 2-3,0-2-2,1 0 0,-1 0 4,2 0 4,-1 0-1,1 0 3,-1-2 1,2 2 5,0 0 2,-1-2-1,1-1-1,1 1-2,-1-1-1,3-1-6,-2 1-2,1-2-3,-2 1 0,1-1-1,-1 0 0,2 0-4,-2 1 1,-2 0-2,2-2-1,0 2 1,-3 1 1,1 1-1,1 0 1,-1 0-2,-2-1 1,2 1-3,-1 0-1,2-1 3,-2 1-1,-2-2 2,2 1-2,0 0 3,0 2 0,0-1-2,0-2 1,-1 3-2,1-2 1,0 0 0,0 3 1,0-4-1,-2 3 4,4-1 2,-1-1 2,1 0 1,-2-1-1,1 0 0,0 0-1,1 0 0,-2-2 0,1 2-1,1 1 0,-1-4-2,-1 1 0,2 1 0,-1-2-2,-1-1-3,0 1 0,-1 1-1,1 0-1,0 1-1,0-1-2,0 1-6,0 0-11,-2-3-20,2 3-33,0 0-47,0-2-67,0 2-98,-1 0-128,-1 0-113,2-1-95,0 0-71,0 2-52,-1 0-5,-2 0 80,-3 0 104,-3 0 109,0-1 111</inkml:trace>
          <inkml:trace contextRef="#ctx0" brushRef="#br1" timeOffset="959027.6507">-386 916 95,'0'1'262,"-2"-1"36,1 3-11,1-3-40,-2 0-30,1 0-23,-1 0-9,2 0-5,0-3-3,0 3-9,0-1-8,2-2-15,-1 3-17,1-3-27,-1 1-21,2-3-17,2 3-15,1-2-14,-2 3-12,4-3-6,-2-1-4,3 4-7,-2-2-3,2 1-2,-2-1 0,2 3 0,-1-1 0,1 1 1,0 0 0,1 0-1,-1 0 0,2 0 0,0 1-1,1-1 1,0 1 2,2 1-1,-1-1-1,2-1 1,-2 0 1,-1 0 1,0 0-1,-1 0 3,-1 0 4,-4-1 4,2 1 8,-2-2 0,-3 2 4,0-1 3,0 1 3,-2 0-2,1 0-1,-1 0 2,-1 0 8,0 0 1,-1 0 1,-1 0 0,-1 0-4,-1 0-3,-1 0-10,-2 0-7,-2-1-5,-2-1-2,-1 1 0,-1-1 4,-1 2 7,0-4 8,-3 3 3,1-1 3,-4-2-2,0 2-2,-1-1-6,-2 1-3,1 0 3,1 0-4,0-1 0,0 0 0,3 3 2,2-1-3,0-1-7,4 2-1,1 0-3,2 0-2,3 0-2,0 0-4,3 0-4,2 0 4,-1 0 1,2 0-1,2 2 4,-1-2 1,2 1 2,2-1 8,1 3 6,1-3 9,4 1 3,-2 1 1,1-1 5,2 0-2,3 1 3,-2-2 0,2 1 2,2 0 8,0 1 6,1-1 1,0 1-6,2-2-6,-2 0-7,-1 2-10,0 0-5,-2-1-9,0 0-6,-2-1 0,-1 0 0,-2 0 0,-1 0-3,0 0-1,-3 0 1,0 0 1,-1 0 1,-2 0 7,-3 0 9,1 0 11,-1 0 9,0 0 9,0 0 11,0 0-2,-1 0-3,-1-1-8,-2 0-12,-2-1-13,-2 0-11,-2 2-9,-2-2-3,-1-1-4,-2 2-1,-3 0 1,0 1-2,-1 0 1,-1 0-2,1 0 3,-2 1-2,1 0 6,1 1 0,3-1-2,1 1 1,0-2-2,4 0-1,4 2-3,1 0-2,2-2-4,1 0 2,1 0-4,2 1-7,2-1-7,-1 0 2,2 0 1,1 0-5,1 0 11,2 0 4,1 0 13,-1 0-1,4-1 5,-2-1 1,1 2-2,2 0-1,0-2 0,1 2 3,2-2-2,0-1-2,2 1 2,-1 0 3,0 0-2,1-1 1,-1 0 0,-1 2 2,-1-2 1,-2 0 3,-1 2 6,-3-2 5,-1 0 10,-2 3 8,-1 0 10,-1-2 8,-1 0 4,-2 1 0,-2 0-5,-1 0-6,-3 1-11,-1-3-12,-2 3-10,-4-1-7,-1-1-8,-1 2-2,-1 0 0,-1 0 0,1 2 0,1-1 0,0-1 2,2 3-1,1-3 0,1 1-2,4 0 1,1-1-2,1 1 0,4-1-4,-1 0-2,2 0-5,0 0-3,2 0-2,1 0 2,3-1 5,1 0 2,1 0 3,1 1 6,-2-3 2,2 2 0,-1-1-4,-1 0 2,4 0 1,-2-1-3,1 1-1,-3-1 0,2 2-13,-3-2-26,0 1-43,0 2-67,-3 0-89,0-4-103,0 4-103,-1-1-110,-2 1-119,0 0-46,0 0 29,0 0 70,0 0 101,1-4 127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40:01.30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0000CC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707B06-5DD5-4C49-B3C7-71A00F398AE4}" emma:medium="tactile" emma:mode="ink">
          <msink:context xmlns:msink="http://schemas.microsoft.com/ink/2010/main" type="writingRegion" rotatedBoundingBox="28969,7645 28448,12094 27139,11941 27660,7492"/>
        </emma:interpretation>
      </emma:emma>
    </inkml:annotationXML>
    <inkml:traceGroup>
      <inkml:annotationXML>
        <emma:emma xmlns:emma="http://www.w3.org/2003/04/emma" version="1.0">
          <emma:interpretation id="{62045283-EB4E-4E7A-A4C4-68E6C14800D5}" emma:medium="tactile" emma:mode="ink">
            <msink:context xmlns:msink="http://schemas.microsoft.com/ink/2010/main" type="paragraph" rotatedBoundingBox="28398,9830 28497,8162 28868,8184 28769,98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62D5DD-6E5F-48CD-95F7-63CDBD3760DD}" emma:medium="tactile" emma:mode="ink">
              <msink:context xmlns:msink="http://schemas.microsoft.com/ink/2010/main" type="inkBullet" rotatedBoundingBox="28494,8469 28512,8163 28868,8184 28850,8490"/>
            </emma:interpretation>
            <emma:one-of disjunction-type="recognition" id="oneOf0">
              <emma:interpretation id="interp0" emma:lang="en-US" emma:confidence="0">
                <emma:literal>8</emma:literal>
              </emma:interpretation>
              <emma:interpretation id="interp1" emma:lang="en-US" emma:confidence="0">
                <emma:literal>☺</emma:literal>
              </emma:interpretation>
              <emma:interpretation id="interp2" emma:lang="en-US" emma:confidence="0">
                <emma:literal>@</emma:literal>
              </emma:interpretation>
              <emma:interpretation id="interp3" emma:lang="en-US" emma:confidence="0">
                <emma:literal>•</emma:literal>
              </emma:interpretation>
              <emma:interpretation id="interp4" emma:lang="en-US" emma:confidence="0">
                <emma:literal>g</emma:literal>
              </emma:interpretation>
            </emma:one-of>
          </emma:emma>
        </inkml:annotationXML>
        <inkml:trace contextRef="#ctx0" brushRef="#br0">2686-2332 22,'-2'0'201,"1"-3"14,0 2-34,-1-2-55,1 0-43,-1-1-27,1 3-13,-1-1-4,2-1 1,-1 0-3,1 1 0,-2 0-4,1 1-4,-1-1-3,1 1-3,-1 0 2,1 1 0,-1-2 2,1 1 1,1 0 0,-2-1 1,1 1-4,1 1-4,-2-2-4,-1 2-4,0-4-2,-1 2-5,1 0-2,-2-1-2,1 1 0,-1-1 3,2 1 3,-1 0 4,-1 0-2,-1-2 1,2 2-1,-2-2-4,0 1-2,2 2-3,-4-2 1,4 2-1,-2-1-1,1 2 0,1-2 0,1 0 1,0 1-1,0 1 0,0 0 1,0 0-1,0 0 1,3 0-1,-2 1 0,1 1 0,-1-2 0,1 2 1,-2-2-1,0 2 0,0-2 1,0 1 1,-3 1 0,0 0 2,1-2 2,0 3 5,-1 0 4,0-2 0,0 1 2,1 3 2,-1-2-1,0-1-3,2 3-1,-2-2 4,1 0 5,1 2 4,1 0 5,-2 0 2,2 1 0,0-1-4,0 0-5,2 0-6,-2-2-6,0 4-3,0-1-1,0-1-1,0 0 1,2 4 1,-2-2 3,1-1 2,1 1 1,-1-2 1,1 1 0,1-1 0,0-1-3,1 0 2,1 0-3,1-3 3,0 2 5,0 0 1,1-3 5,2 0-2,0 0 2,1 0-4,1-3-6,1 0-4,-2-1-3,2 2-4,-3-3-3,2-1-1,-1 1 1,-1-2-2,1-1-1,-2-1 0,1 2 0,0-2 1,-2 1 0,1 0 2,-1 0-2,-1 0 0,-1 0-1,1 0-1,0-1 0,-2 2 0,1-2-2,-2 1 2,0 0-1,0 2 1,-2-4 0,1 5 1,-1-2-2,-1 0 1,2 0 1,-4 2-1,1 0-1,-1-1 0,2 1 0,-1 0 2,-1 3 0,-1-2 0,2 1 0,-2 0 0,0 2 3,2-2 0,-4 2 0,1 1 1,-2 0-1,0 1 2,-2 0-3,2 2-2,0 0 1,-1 0 2,1 1 0,-1 3 3,1-1 4,0 3 3,-2-2 3,4 6 0,-2-4-2,3 2 0,0 1-3,0-1 0,3-1-2,0 3 1,2-1 4,1 0-3,1-2 0,2 1 0,0-2 2,3-3 1,1 3 1,-1-2 7,5-2 4,-2 2 5,1-4-2,2 1 1,0-2-3,0-1-5,0-1-6,1-1-4,-1 0-4,0 0-1,-1-3-6,1-2 0,-2 2 1,0-1-2,2-2 0,-3-2 1,0 3 1,0-2-2,-1 1-2,-1-3 0,-1 3 2,-1-1-3,-1-1 0,1 2 1,-2-4 1,-2 6 1,1-1 0,-1 0 0,-1 2 0,0-1 1,0 2-1,0-1 0,-1 1-1,-1 0 1,1 3-1,-4-2-1,1 2 1,-2 2-1,1 1 1,-2-2-1,1 3 2,-2 1-1,1 0-1,-2 1 2,1 2 0,1-1 0,-1 0 1,3 2 1,-1-3-1,1 1-1,1-1 0,-1 1 2,2-2-1,0 0 1,3-1 0,-1 2 5,1-4-3,0 1 3,1-2 7,-1 0 8,2 1 7,1 0 7,0-2 3,1 0-3,1-2-4,2-1-9,2 1-8,1-2-5,-1 0-4,2-2-1,-2-1-2,-2 0-1,2 0 4,-1-2-3,1 0-2,-3-1 0,1 0-1,0-3 1,-2 2-5,-1-2-2,-1 0 1,0-1 0,-1 2 1,-2 0-1,0 1 1,-2 2-1,1 0 1,-1 3 0,-1 0-3,-1-1 0,1 3 2,-3 1 2,0-1 0,0 4 3,-3 0 0,0 4-1,-1 1 1,1 0 0,-2 2 0,-1 2-2,3 3 2,0 1 1,-1 2 0,3-1 3,-1 3-1,2 0 1,3-2 4,0 1-4,2 0 0,-1-2-2,2-1 2,2 1 2,1-3-5,0-1 10,0 1 2,3-4 6,0 0 5,-2-1 9,2-1 7,0-1 5,0-2 2,1-2 2,1 0-3,1-4-7,0 1-7,0-3-8,0-1-8,0-2-5,1 0-4,-1-2-4,0-2-2,-2 2-1,2-4 0,-3 2-2,2-1-5,-2-1-3,-3 2-7,0 0-1,-2 1 2,1 2 3,-2 1 0,-2 0 5,1 2 1,-2 4 2,0-1-1,-3 2 0,-3 1 2,0 1-2,0 3 2,-3 1 1,2 1 2,-1 4 0,1-3 2,1 2 1,0 2 2,1-1-3,1 0 0,2 1 2,1 0 0,1 0 0,0-2 0,1 2 3,2-3-2,0-2 1,0 2 5,0-2 2,2-2 7,-1-1 5,1 0 11,1-1 8,0-1 1,0 0 4,3-1-5,1-1-9,-1-2-5,3 1-11,-1-3-5,2 1-6,-1-2-2,0 1 2,1-5-6,-2 4-1,1-3 0,-3 1 0,1-1-1,-1-2 0,-1 1-4,-1 0 3,-1 0-4,-1 4-1,-2-2-3,-2 1-1,-1 3 1,-1 1-2,-1-1 2,-2 3 3,-2 0 0,-5 2 1,1 2 1,-2 0 3,-1 5-1,-2 0 3,0 3 2,0 1 1,2 1-1,1 0 2,0-1-3,4-1-1,2 3 0,0-4 2,5 1 3,-1-3-2,2 4 1,1-5 3,0-1 0,2 0 1,0-1 0,2-2 3,-1 0 1,2-2 0,0 2 0,0-2-6,-2-2-6,2 2-24,0-4-44,0-2-60,0 1-67,0-2-75,3 0-77,0-1-66,0 1-56,0-1-21,0 0 24,-1 0 53,-1-1 71</inkml:trace>
        <inkml:trace contextRef="#ctx0" brushRef="#br1" timeOffset="-23747.3583">2506-2496 56,'0'0'121,"0"-1"-28,0 0-22,0-2-19,0 1-10,0 0-3,0 0-2,0 1 3,0 0 2,0 0-1,0 1-3,0 0-5,0 0 1,0 0-6,0 0-2,0-3 1,0 3-2,0 0 1,0 0 0,0 0-1,0 0 0,0 0-2,0 0 1,0 0-3,0 0-1,0 0-3,0 0 1,0 0-1,0 0-2,0 0 1,0 0 0,0 0 2,0 0 1,-2 0 0,2 0 0,-1 0 0,1 0-1,-2 0 0,1 0-2,-1 0-3,2 0 1,0 0-2,0 0-3,0 0-2,0 0-3,0 0 0,0 0-1,0 0-1,0 0 0,0 0 0,0 0 0,0 0-1,0 0 0,0 0-1,0 0-1,0 0 1,0 0 0,0 0-1,-1 3-1,-1-3 0,1 0 2,-1 1 0,1 0-1,-1 2 1,1-1 0,-2 0 1,1 1-1,-1-1 0,0 0 0,0 0 1,0 1 1,2 0 0,-1 0 1,1 1 2,-2-2 1,0 3 1,0-3 2,0 2 5,1 1 0,1-3 1,-1 1 1,2-2 1,-1 2 0,-1-1-3,1 4-1,-1-3-1,2 1 0,0 0-1,0-1-1,0 1-1,0-1 1,0 0-2,2-2-1,-1 3-2,1-4 0,-1 2 1,-1-2-1,0 1 2,0 1 3,0-1 4,2-1 5,-2 0 3,1 0 3,1-1 2,-1-1-3,1 1-4,1 1-3,0-2-4,0-2-5,-2 3-3,4-4-1,-1 2-2,1 1-1,-2-4-1,1 1-1,-1-1 0,0 1-1,0 0-1,-3-3 2,2 3 1,-1 0 0,-1-1 0,0-2 0,-1 1 0,-1 2-1,-1-2-1,-1 2 1,-2-2-2,1 0 2,-1 2-2,-1-1 0,1 3 1,-2-1-2,2-1 2,-1 3 1,-1-1 0,0 0-2,0 2 1,-1 1 2,2 0 0,-2 0 0,3 1 0,0 2 0,0 0 2,1-1-1,-1 3-1,2 1 0,1-1 2,-2 2 0,1 1 1,1 2 2,0 0 0,1-1 2,2 0 2,0 0 1,0 2 1,0-4 1,2 3-1,-1-2 2,2 0-3,0 0 3,0-1 1,2-2 2,-2 2 1,0-1-1,1-2 2,1-2 0,-2 1-1,1-1-1,1-2-3,-1 3-1,-1-3-1,2 0-2,1 0-2,-2 0-2,2 0-1,2-3-2,-2 3-2,1-4-3,-1 3 2,1-3-3,-1 2 2,2-4 1,-1 2-1,-1-1 2,2 0-1,-4-3-3,2 1-2,0 1-1,-3-1 0,2 0-3,-2 2-1,-2-1-3,1 0 1,-2 1-4,0 0-2,0 3 0,0-2-1,-2 1 3,1 0 3,-1 3 2,1-1 3,-2 1 2,1 0 2,-2 1 4,-2-1 0,0 3 0,-2 1 1,1-1 0,1 2 1,-2 1-1,2 1 0,-1-2 1,1 1-1,1 0 1,0 1-1,0 0 1,2-2 0,0 0 0,0 2 1,2-2 1,-1 1-1,1 1 1,1-3-1,0 3 4,1-4-2,1 1 2,-1 2 4,2-2 2,0-1 4,0-1 3,0 1 2,1-1-1,2-2-4,-1 0-2,2 0-2,-1 0-5,2 0-4,1-2-1,-2 1-1,2-3-2,-1 1-2,-1-1 2,2-2-1,-2-1 1,1 2 1,-1 0 0,-1-2 0,0 0 0,-1 0-3,-2-1-3,0 1-4,-2-4-4,-1 5 0,0-3-6,-1-1 0,-2 1 2,0 1-2,0-1 4,-3 2 2,0-1 1,-2 2 5,-1-1 0,1 3 2,-1 0 2,-2 3 1,1-1 1,-1 1 0,-2 1 1,1 3 0,0-1 1,2 5-2,-2 0 4,1 3 2,2 1 0,0 2 2,2 1 0,-1 0 3,2 0 3,3 0 3,-1 0-1,1 0 1,1-3 3,2 2-2,2-2-1,-1 0 5,2-4 2,0 3 7,-1-3 6,1-2 2,1-1 4,2 1-1,-1-5 1,2 4-7,1-4-4,2-4-2,1 4-8,-1-5-4,2 1-5,-3-1-3,1-2-4,-1-3-3,-1 3-1,1-3-2,-2 2 1,2-3-5,-3 0-3,0 1-5,0 0-5,-2-1-2,-1 1-1,0-1 2,-1 5 0,-2-2 4,-2 2 4,1 2-1,-2-1 2,0 3 1,-3-1 3,-1 1 1,-1 2 5,-1 2 0,-1 1-1,1-1 1,-2 3 1,2 1 0,-1 1 0,2 1 1,1 1-1,0 1 3,1 0-1,3-3 2,0 2-1,1 1 0,1-2 3,1 2-2,1-3 3,1-2 2,-1-1 6,1 2 7,-2-4 4,3 1 3,1-1 2,1-2 0,-1-2-3,-1 0-5,3 1-6,0-3-4,-3 0-4,1 0-6,1-1-3,-1-2-2,-1 1 0,0-1-2,-1 2 0,-1 0 2,-1 0-5,0 2-3,-1 0-3,-2 0-4,0 1-9,1-1-19,-1 3-22,0-2-35,0 2-50,0 0-62,3 0-80,0 0-58,0 0-14,0 0 19,0 0 40</inkml:trace>
      </inkml:traceGroup>
      <inkml:traceGroup>
        <inkml:annotationXML>
          <emma:emma xmlns:emma="http://www.w3.org/2003/04/emma" version="1.0">
            <emma:interpretation id="{480FAF7E-5B67-488F-8729-1DA94CC6D47D}" emma:medium="tactile" emma:mode="ink">
              <msink:context xmlns:msink="http://schemas.microsoft.com/ink/2010/main" type="line" rotatedBoundingBox="28398,9830 28411,9621 28733,9640 28721,9849"/>
            </emma:interpretation>
          </emma:emma>
        </inkml:annotationXML>
        <inkml:traceGroup>
          <inkml:annotationXML>
            <emma:emma xmlns:emma="http://www.w3.org/2003/04/emma" version="1.0">
              <emma:interpretation id="{D7A52443-0B94-4931-9CB3-877B5F5CD2E6}" emma:medium="tactile" emma:mode="ink">
                <msink:context xmlns:msink="http://schemas.microsoft.com/ink/2010/main" type="inkWord" rotatedBoundingBox="28398,9830 28411,9621 28733,9640 28721,9849"/>
              </emma:interpretation>
              <emma:one-of disjunction-type="recognition" id="oneOf1">
                <emma:interpretation id="interp5" emma:lang="en-US" emma:confidence="0">
                  <emma:literal>So.</emma:literal>
                </emma:interpretation>
                <emma:interpretation id="interp6" emma:lang="en-US" emma:confidence="0">
                  <emma:literal>Soon</emma:literal>
                </emma:interpretation>
                <emma:interpretation id="interp7" emma:lang="en-US" emma:confidence="0">
                  <emma:literal>Sol</emma:literal>
                </emma:interpretation>
                <emma:interpretation id="interp8" emma:lang="en-US" emma:confidence="0">
                  <emma:literal>So.,</emma:literal>
                </emma:interpretation>
                <emma:interpretation id="interp9" emma:lang="en-US" emma:confidence="0">
                  <emma:literal>So..</emma:literal>
                </emma:interpretation>
              </emma:one-of>
            </emma:emma>
          </inkml:annotationXML>
          <inkml:trace contextRef="#ctx0" brushRef="#br1" timeOffset="-26160.4963">2391-1016 60,'-2'-3'126,"2"3"-19,0 0-21,0 0-18,0 0-17,0 0-8,0 0-7,0 0-3,0 0-2,0 0-1,0 0-2,0 0-1,0 0-4,0 0 4,0 0-3,0-1 2,0-1 1,0 2 3,0-1 3,0 1 4,0-3 2,0 3 1,0 0-4,0-1 1,0-1-2,0 1-3,0 0-4,-1 1-3,1-2-2,-2 1-5,2 1-3,0 0-4,-1 0-2,1-1-2,0-1-1,-2 1 0,2 1-3,-1-3 0,-1 3-1,1 0-2,-1-3 0,1 3 0,-1 0 1,1 0 0,-1-2-1,2 0 4,-1 2-1,-1 0 1,1 0-1,-1 0 3,1 0 1,-1-2 0,2 2 0,-1 0 0,1-1-1,0 1 0,-2-2-3,1 2 0,-1-1-1,1 0-1,1 1 0,0-3-1,0 3-1,0-2 1,0 2 1,-2 0-1,2 0 0,0 0 1,0 0 1,0 0-2,-1 0-1,1 0 2,-2 0-1,1 0-1,1 0 1,0 0-2,0 0 2,-2 0-2,1 0-1,-1 0 2,-1 0 0,0 0 1,3 0 0,-1 0 0,0 0 0,-1 0 2,2 0 1,0 0 0,0 0 2,0 0 3,2 0 4,-1 0 5,0 0 6,-1 0 4,2 2 1,-1-2 1,1 3-2,1-3-3,0 1-3,0 2-1,0-2-5,1 1-2,2 2-5,0-4-5,0 6 0,2-3 0,-2 1 0,1-2-1,-1 1-1,2 0 2,-1 0-2,-1-2-3,1 2 1,-2 0 2,2-1-1,-1 0 1,0-1 1,0 0-2,-1-1 0,-1 1-2,1 1 2,-1-1-3,-1 0 3,2-1-1,-1 3-1,2-3 0,-3 2 0,3-1 2,0 0-1,-3 1 1,1-1 0,1-1 1,-2 3 0,0-3-1,-3 0 0,1 0 1,-1 0-1,0 0-1,0 0 0,-1 0 1,1 0 0,-2 0 0,-1 0 2,0 0 1,0 0-1,-1 0 0,1 0-1,-1 0 1,-1 0-2,1-3-1,1 3 0,-2 0 0,-1 0 1,2 0 0,-2 0 0,0 0 1,1 0 1,-1-1 0,2-1-2,-1 1 1,1 0-1,-1-1 0,-1 2 0,2-3 0,-2 2-1,0 0-2,2-2 0,-2 3-1,0-1 0,1 0 1,1-1 0,-1 0 1,1 2 0,-2-3-1,0 0 2,1 2 0,-1-2-1,0 0 0,3 2 0,-3-2 1,2 2 0,-1-1 1,3 1 0,-3-2 2,1 2 1,1-2-1,-2 0-1,2 3 0,0 0 1,0-2-1,0 0 1,3 2 1,-1-2 4,-1 2 3,2 0 7,0 0 4,0 0 6,0 0 4,0 0 3,0 0 0,2 0-1,-1 0-2,-1 0-2,2 0-3,-1 0-1,1 0-4,-1 0-2,2 0-6,0 0-2,0 0-3,-1 2-2,2-2-3,1 2-2,0 0 0,0-2 0,1 3-1,0 0 0,1-2-1,1 1 0,-2 0 1,1 0-1,-1 0 0,2 1 0,-2-3 1,0 3-1,1 0 1,-2-2 0,0 2 0,1-3 0,-1 3 0,1-3 1,-2 0-1,-1 2 0,2 0-1,-1-1-2,1 0 2,-2-1-2,-2 0 2,1 0 1,-1 0 0,-1 0 0,0 0-1,0 0 1,-1 0-2,-1 0 0,1 0-2,-4 0 2,1 0-1,-2-1 1,1 0 1,-2 1 1,-1-2 1,0 0-1,-1 2 0,-2 0 0,1-3-1,-1 3 1,-1 0 1,-1 0 1,1 0 0,0-3 3,0 3-1,-1 0-3,2 0 0,1 0-1,-1 0 0,2 0-3,0 0 1,3 0 0,1 0 1,0 0 0,4 0-1,-2 0 2,1 0 4,1 0 0,1 0-3,0 0 4,0 0 0,1 0-1,1 0-3,1 3 2,-2-3 6,4 3 3,-1-3 7,2 2 2,-2 0 4,2-1 2,0 0 0,-1-1-2,2 1-4,-1 1-4,2-1-3,-1 0-4,-1-1-3,2 3-1,-2-1-4,1-1 0,-1 0-2,1 1 0,1-1-1,-2-1 0,0 3 0,-2-3 0,4 1 1,-1 0 0,-1 2 0,0-3 1,-1 2-1,-1-2 0,1 2 1,-2 0 2,-2-2-2,1 0-1,-2 0 1,-2 0 0,1 0-1,-1-2 0,-1 0-1,-1 0 1,-1 1 0,-2-2-2,-1 2-7,1-2-3,-1 0 2,-2 1-1,1 0-2,-3-1 5,2 1 6,-1-1 2,-1 2 0,2-2 0,1 1 1,-2-1-2,4 0 1,-1 2-1,2-1 0,1 1 1,0 1 0,2-3-1,2 3 1,-1 0 0,1 0 0,1 0 1,1 0 1,1 0 0,-1 0 2,5 3 0,1-2 1,1 2-1,1 0 1,0 0 0,1-3 0,2 4-1,0-2-2,0-1 1,0 2-3,1-2-1,-1 2-1,-1-3 0,-1 2 2,2-1-2,-1 0 1,-1 1 1,-3-1 0,1-1 1,-1 0 0,1 0 0,-2 0 1,0 0 0,-2 0 0,-1 0-1,2 0-1,-2 0 1,0 0-2,-2 0 1,1 0 1,-1 0 0,-1 0 3,2 0-1,-1 0 3,-1 0-5,0 0 1,0 0-2,0 0-5,-1 0-11,-1 0-18,2 0-35,-1 0-44,-1 0-56,2-1-73,0 1-92,-3-6-33,0-2 2,0-1 33,0-4 50</inkml:trace>
          <inkml:trace contextRef="#ctx0" brushRef="#br1" timeOffset="-22347.2782">2426-935 141,'0'-3'188,"0"1"-21,0-1-29,0 3-23,0-2-11,0 1-7,0 0-3,0-1 1,0 1-4,0 1-3,-1-3-6,0 3-7,1 0-7,0 0-11,0 0-5,0 0-9,0 0-5,0 0-7,-2 0-7,2 0-4,0 0-6,0 0-4,-1 0-5,-1 0-2,2 0-2,-1 0-3,-1 0-1,1 0 1,-1 3 0,1 0 0,-2 1 1,0-1 3,0 2-1,1 0 1,-1 0 0,2 0-1,-1-1 2,1 1-1,1-2-1,0 1 4,1-1-2,1 0 0,1 1 0,0-2-1,0-1 2,1 1-3,2-2-1,0 0 1,1-2 0,-1-1-1,3 1 0,-3-1 0,2-2 0,-1-2 0,-1 2 1,2-1 0,-4-1-1,2 1-1,-1-1 1,-1 2-1,-2-1 0,-1 1 1,1 1-1,-2-1 0,0 1 0,0 0-1,-2 2 0,-1-3 0,2 3-1,-4 1 2,1-1 0,-1 1 1,-1 0 0,-1 1-2,-1 0 0,-1 1-2,2 2 3,-2 0-1,0 1 2,0-1 1,2 5 1,-2-2 0,1 1 1,1 0 0,1 0-2,0-1 2,1 3 0,4-3-1,-1-1-1,2 1 1,0 1 1,3-4 2,-1 1-3,2 1 1,2-3 1,-1-2 0,2 0-2,1 0-1,-1-1 0,2-2 0,-2 0 2,1-2-1,2 0 0,-1-3-1,0 0 0,-1-2 2,1 0-3,-3 0 0,1-2-1,-1-1 0,-1 3 0,1-2-1,-2 2 2,-1-2 0,1 2 0,-1 1 1,-1 1 1,-1 1 1,-1 2 2,0 1-1,0-2 0,-1 5 1,-2 0-3,0 1-2,-2 0 1,-2 1 0,0 0 3,-1 5-2,-1 1 3,0 0 1,2 3-3,-1-3-1,2 1 1,3 2 0,-1-4-2,1-1 1,1 2 2,2-1 4,0-1 4,0-3 4,2 3 6,-2-3 9,1-2 4,1 2 0,1-2-1,-2-2-4,4 2-7,-1-2-9,1-3-3,-2 2-6,0-1-3,0-3-1,0 1-1,-2 1-2,1-1-12,-2-3-8,-2 2-20,1 1-26,-1-3-39,1 3-49,-1 1-66,2-2-89,0 0-34,0 1-3,0-3 24,2 1 48</inkml:trace>
          <inkml:trace contextRef="#ctx0" brushRef="#br2" timeOffset="79678.5573">2519-1070 218,'-2'-2'242,"1"2"-4,-1-3-64,2 1-56,0 0-44,0 1-21,2 1-12,-1-3-3,1 3 1,-1 0-5,1 0 3,-1 0 0,2 0-1,-1 0 3,-1 0 0,1 0 4,-2 0-6,1 0-3,-1 0-6,0 3-4,0-3-4,0 1-1,0 3-4,0-2-1,-1-1-3,1 3-2,-2-1-4,1 1-2,-1-1 0,2 1-3,0 0-5,0-2-17,2 2-31,-1-1-45,1 0-51,2 0-68,1-2-65,1-2-17,0-2 13,3-3 34</inkml:trace>
        </inkml:traceGroup>
      </inkml:traceGroup>
    </inkml:traceGroup>
    <inkml:traceGroup>
      <inkml:annotationXML>
        <emma:emma xmlns:emma="http://www.w3.org/2003/04/emma" version="1.0">
          <emma:interpretation id="{D825BEE4-39B3-4358-A79F-1F100403935C}" emma:medium="tactile" emma:mode="ink">
            <msink:context xmlns:msink="http://schemas.microsoft.com/ink/2010/main" type="paragraph" rotatedBoundingBox="28333,7570 27813,12020 27139,11941 27660,7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720815-EEA8-465F-A5A4-ABE3BA6F2FC7}" emma:medium="tactile" emma:mode="ink">
              <msink:context xmlns:msink="http://schemas.microsoft.com/ink/2010/main" type="line" rotatedBoundingBox="28333,7570 27813,12020 27139,11941 27660,7492"/>
            </emma:interpretation>
          </emma:emma>
        </inkml:annotationXML>
        <inkml:traceGroup>
          <inkml:annotationXML>
            <emma:emma xmlns:emma="http://www.w3.org/2003/04/emma" version="1.0">
              <emma:interpretation id="{31DCCE2B-4D31-4075-B1C5-84EB8B91E8D3}" emma:medium="tactile" emma:mode="ink">
                <msink:context xmlns:msink="http://schemas.microsoft.com/ink/2010/main" type="inkWord" rotatedBoundingBox="28333,7570 27813,12020 27139,11941 27660,7492"/>
              </emma:interpretation>
              <emma:one-of disjunction-type="recognition" id="oneOf2">
                <emma:interpretation id="interp10" emma:lang="en-US" emma:confidence="0">
                  <emma:literal>.....</emma:literal>
                </emma:interpretation>
                <emma:interpretation id="interp11" emma:lang="en-US" emma:confidence="0">
                  <emma:literal>in</emma:literal>
                </emma:interpretation>
                <emma:interpretation id="interp12" emma:lang="en-US" emma:confidence="0">
                  <emma:literal>is</emma:literal>
                </emma:interpretation>
                <emma:interpretation id="interp13" emma:lang="en-US" emma:confidence="0">
                  <emma:literal>":"</emma:literal>
                </emma:interpretation>
                <emma:interpretation id="interp14" emma:lang="en-US" emma:confidence="0">
                  <emma:literal>"!"</emma:literal>
                </emma:interpretation>
              </emma:one-of>
            </emma:emma>
          </inkml:annotationXML>
          <inkml:trace contextRef="#ctx0" brushRef="#br0" timeOffset="22533.2888">1814-3100 104,'0'-3'199,"0"2"-8,0 1-37,0-2-37,0 2-23,0-4-12,0 4-3,1-4 1,1 2 2,-1 1 0,0-1 3,1 0-1,-1 2 0,1 0 2,-1-3-2,2 0-1,-1 2-4,1-2-6,1 0-1,1 1-3,-2 0 2,-2-1 3,2 1 1,2 0-1,-1 1-4,1 1-10,1-2-10,1-2-13,-1 4-9,3-4-8,-1 4-5,0 0-8,0 0-3,1 0-1,-2 0-2,2 4-2,-1-4 0,-1 4 0,-1-2 0,0 2-1,-1 0 0,-2 0 4,0 2 0,0-1 3,-2 2 2,-1 1 6,-1 1 10,-2 0 3,-3 4 6,0 2 3,-3-1 6,0 1 8,-2 5 1,-2-4 1,1 3 1,-1-1 1,-1 0-5,1 1-4,-1-1-4,1 0 0,-2-1 0,3-3-2,0 3-2,2-3 3,-1 1-1,2-4-1,-1-1 5,2 1 8,-1-1 11,2-3 10,-2 0 8,3 0 3,-1 0-1,2-2 5,-1-1-6,0 1-10,3-2-4,-1-1-7,-1 0-12,2 0-10,0-1-15,0-1 2,0 3-9,0-3-1,0 0 0,0 0-3,2 0 4,-1 0-8,1 0-3,-1 0 0,1 0 3,-1-3-2,2 3 1,0-1-1,0 1 2,2 0-4,-1-2 5,1 1-3,1 0-3,-2-1-2,2 2 1,2-3 0,-1 3-8,1-4 1,2 3 3,-1-1-1,2-2-3,1 1 4,-2 0 3,2 0-1,0 2-2,0-2 2,1 1-2,-2-1 0,1 3-4,-2-2 1,2 2 5,-1-2-1,1 0 5,-3 1 1,1 1-4,-3-3 2,2 3 1,0 0-5,-1 0 0,-2 0-1,1 0 1,1 0 1,-2 0 0,1 0 3,1 3-1,-1-3-1,-1 1 0,0-1 0,2 0-4,-2 2-1,0 0 2,0-2-1,-2 2 1,2 1 0,-1-1 3,-1 1-1,1 1 2,-1 2 1,0-2-3,1 1 1,-1 2 0,-1 1 0,0 0-2,0 2 2,0 0 2,0 1 2,-1-1-3,-1 1 1,1 3 2,-2 0 3,0-2 0,-1 1 4,1 1 9,-2 1 10,1-2 9,-1 0 6,1 3 9,-2-3 5,0 0 2,0 1-4,-2 1-1,2-2 3,-1-2 1,1 3-2,-2-3 2,1 1-2,1 0-4,-1-2-4,1 0-5,0-2 1,0 1-1,1-4 7,-1 2 6,0-2 3,2 0 0,-2 0 0,0-3-1,-2 2-4,1-1-4,1 0-1,-1 0 0,1-2-4,-2 0 0,2 1-1,-3-1-1,2-1-1,-2 0-4,1-1-5,-1-1-5,3 1-5,-2 0-6,0-2-5,2 0-3,-1-1-1,1 1-3,-2 2 1,4-2-2,-1 0-3,1 3-1,-1-4-2,2 3 1,2-1-2,-2 2-3,0-2 1,1 1-4,1 0-6,-1-1-16,2 0-23,0 2-22,0 0-36,2 0-47,-1-2-53,1 1-72,-1-3-71,1 0-68,1-1-52,0-6-30,1 4-10,2-3 11,0-1 27,3 0 25,-1-1 2,2 0 22,-1-2 41,1-3 57,1 1 64</inkml:trace>
          <inkml:trace contextRef="#ctx0" brushRef="#br0" timeOffset="23265.3307">1797-3099 78,'-1'0'199,"1"0"0,0 0-24,0 0-25,0 0-13,0-1-10,0 0-3,0-1-2,0 1-5,0 1-2,0-2-11,0 2-6,0-2-7,0 0-9,0 2-12,0 0-14,0-4-13,0 4-14,0 0-8,0 0-9,0 0-5,0 0-5,0 0 1,0 0-1,0 0 0,0-2-1,0 2-1,1 0 1,1 0 0,-1-1-1,1-1 0,-1 0 0,2 2-1,0 0 1,0 0 0,0 0 0,1-2 0,1 2 0,-1 0 0,2 0 0,2 0 1,-2 0-1,1 0 1,-1 0-1,0 0 1,0 0-1,-1 0-1,-1 2-1,1-2 1,-1 0 1,-2 2-1,1 0 1,0-1 0,0 1 4,-1 2 1,1-2 4,-1 2 4,1-1 5,0 1 4,0 1 1,0 1 3,0-2-4,-2-1 1,2 2-4,-1 1-3,-1 0 1,1 1 4,-2-2 7,0 2 1,-2 3 5,1-3 1,-2 3-1,0-1-2,-3 2-5,-2 1-5,1-1-4,-2 0-4,0-2-3,0 1-5,-1-2-6,1 2-20,-2-3-33,2-2-52,0-1-68,5 1-91,-1-2-119,5-3-47,0 0-1,0 0 32,5-4 60</inkml:trace>
          <inkml:trace contextRef="#ctx0" brushRef="#br0" timeOffset="21504.2298">1748-3193 57,'0'-1'131,"0"1"-9,0-2-13,0 0-12,0 1-8,0 0-5,0 1-4,0 0-4,1 0-1,1 0-3,-2-1-1,1 1 0,-1 0-5,0 0 2,2-3 0,-2 3 3,0 0 0,0 0-5,0 0 4,0 0-6,0 0-5,0 0-2,0 0-4,0 0-4,0 0-9,0 0-2,0 0-4,0 0-4,0 0-1,0 0 2,0 3 5,0-2 3,-2 1 6,1 2 2,1 1 3,-2-1 0,1 1-5,1 1-2,-2-1-3,2 2-3,0-2-5,-1 0-4,-1 1-3,1-1-2,-1 4-7,1-3-4,-1 3 4,1 2 6,-2-1 3,1 4 0,-2-1 3,0 1 1,-1 1-5,1 2-6,-2 0-1,0 4 2,1-1 5,-2 2 4,1-1 7,-2 3 4,1-2-4,1 3 8,-2-1 3,2 0 3,-1 1 6,1-2 3,-1 1 7,-1-2-6,2-1-4,0 0 0,2 0-3,-2 0 2,0-3 0,1 2 12,1-2 2,-1 0-1,1-1-8,1 0-5,0-3-6,0-1-9,1-2-10,1-2-3,-1 0-3,2-3-4,0-1-4,0-2-4,-1 1 1,1-2-1,0-2-4,0 4 0,0-4-2,0 1 1,0-1-3,0 0-1,0 0 2,0 0 0,0 0 0,0-1-1,0-3-3,0 4-11,1-3-28,1-3-42,-1 1-47,2-5-56,0 3-54,0-6-50,2 1-36,1-4-12,-2 1-6,2-2 9,0 3 16,-1-3 12,2 0 2,1-1-3,-4 0 20,2 0 32</inkml:trace>
          <inkml:trace contextRef="#ctx0" brushRef="#br1" timeOffset="-14558.8328">1266 163 43,'3'0'146,"2"0"-16,-2 0-20,0 0-15,0-2-12,-2 1-7,1 0-8,-2-1-4,1 1-6,1 1-4,-1 0-7,-1-3-6,2 3-7,-1 0-5,1 0-8,-2 0-7,1 0-1,-1-1-7,2-1-2,-1 2-1,0-2 0,1 0 0,1 2-1,-2-1-1,1 0 0,1 1 1,-2 0 2,1 0 3,1-2 2,-3 1 5,1 1 8,1 0 6,-1-1 6,2 1 5,-1-1 4,-1 1 4,1 0 1,-1 0 1,1 0 0,-1 0-1,-1-2-4,0 0-1,2 1-7,-1 0-6,-1 0-6,0 1-8,2-3-5,-1 3-3,-1-1-4,2-1-2,-2 1 1,0 0 0,0-1 1,0 2 0,0 0 1,0 0 2,0 0-1,0 0 1,0 0-2,0 0 1,0 0-1,0 0-1,0 0 0,0 0-1,0 0 0,0 0-3,0 0 1,0 0-2,0 0 0,0 0-1,0 0 0,0 2 0,0-1 3,0 0 1,0 2-1,1 0 1,1-2 3,-1 3 4,-1-1 1,0 1 3,0 0 3,2 1 2,-1 1-4,1-1-1,-2 2-2,1-1-2,-1 1 0,0 1 0,0-2 0,0 2 2,0 0-1,2 1 3,-2 0 1,0 0 2,0 0-2,0 1 3,0-2 2,0 2-1,0-3-1,0 3 2,0-3-1,0 1 1,0-2-3,0 3-3,-2-3 0,2-1-2,0 1-2,0-3-2,0 1-1,0-1 2,0 0 0,0-2 4,0 1 3,0-2 3,0 2 5,-1 0 2,1-1 8,0-1 5,0 0 1,0 0 4,0 0 2,0-1-4,0-1-6,0 0-8,0 0-6,0-2-7,1 0-5,1-2-3,-1 0-4,1-1 1,1 0 1,0-1-3,0-1-2,-2-1 1,4 0 0,-2 0-2,1-2-1,-1-1 1,1 3 2,1-1 0,-1 1 0,-1-1-1,2 1 1,-1-1-1,1 1-2,-2 3 0,-2-2 0,2 1 1,0 1 1,0 2 0,-1-1-1,-1 3 2,1-3 0,-2 2 0,1 1-2,1-1 2,-1 3 0,-1-2 0,0 0-2,2 3 2,-2-4 2,1 4-2,-1-1 0,0 0 1,0-1 2,0 1-2,0 0-1,0 1 2,0 0 1,0 0-2,0 0-1,0 0 1,0 0-1,0 0-1,0 0-3,0 0 3,0 0-1,0 0-1,0 0-2,0 0 0,0 0 2,-1 0-2,-1 0 1,1 1 5,-2 2 0,1-1-2,-2 4 3,-1-1-2,1 4 0,-2 0-6,0 3 4,0-1 1,-2 3-3,3-1 4,0 1 0,-1 1 0,0-1 0,2 1 1,-2 0 1,1 0-1,2-1 2,0 1 0,0-4 1,2 3-2,-1-3 1,1 0 0,1-2-3,0-1 0,0-1 0,0-2 1,0-1 0,1 0 2,1 1-2,-2-4 0,0 2 1,0-2-1,1 0 1,1-1 0,-1 0 2,2-1-1,0 0 1,2-3-1,-1-2 1,2 1-4,-1-2-1,-1 0 1,2-2 0,-2-1-2,2-1 2,0-1 0,-1-3 0,1 3-1,0-4-1,-2 1 2,1 0-5,1 0 1,-2 0-3,2 1 0,0 1 1,-1-2-4,-1 4 3,1 1 0,-2 0 0,1 3-2,1 0-3,-3-1 0,1 2-1,-1 1 0,1 0 3,-2 1 2,1 0 4,-1 2-2,1 1 4,-2-1 0,0 0-1,0 2 2,0 0-1,-2 0 0,-1 2-1,0 1 0,0 2 1,-2 2 0,-3 1 0,1 3 1,-4 0 1,2 2 0,0 0 0,0 2-1,2 2 1,-1-1 0,2 2 0,0-2 1,0 1 0,2 0 1,3-3 1,-2 0-3,1 0 1,1-4-1,-1 1-1,2-1-6,2-2-13,-1-2-13,1 0-23,-1-1-24,1-2-27,-1 1-33,2-2-32,1-1-38,2-1-51,-1-1-65,2-4-18,1 1 10,-4-3 33</inkml:trace>
          <inkml:trace contextRef="#ctx0" brushRef="#br1" timeOffset="-13813.7901">1022 932 18,'-3'0'281,"0"0"38,1 0 30,2-1-49,-1-1-55,-1 1-42,1 0-17,-1-2-4,1 2-6,-1-1-8,1 1-22,1 1-24,0 0-35,0 0-28,1 0-27,1 0-14,-1 0-8,2 1-6,0 1-4,0 0 2,2 0 4,-1 0 0,1 1 2,-2-1 7,2 2 9,1-3 6,0 1 6,2 1 6,1-2 6,1 3-2,1-2-3,1-1-8,1-1-8,2 2-6,1-2-12,1 0-4,1 0 0,0 0-2,-1 0-3,1-2 0,-1 2 1,-1-1-1,-1-1-5,0-2-14,-2 3-22,-1-2-27,0 1-33,-3 1-32,-1-3-39,-1 4-32,-1-2-26,-3 2-29,0 0-25,-1 2-18,-2-2-20,-3 0-16,0 5 19,-5 0 40,1 0 47</inkml:trace>
          <inkml:trace contextRef="#ctx0" brushRef="#br1" timeOffset="-13395.7662">1459 1105 152,'1'-4'303,"1"-2"19,1 1 0,1-1-93,3-1-84,1 0-55,1 1-29,3-3-18,0 1-8,1 1-8,1 0-6,-1-4-6,3 5-8,-1-3 0,0 0 2,-1 2 6,-2-1 5,-2 0 10,0-1 6,-2 2 18,-1-1 11,-1 1 12,0 1 6,-1-3 5,-2 4 1,-2-2-11,1 3-12,-1 1-17,-1 1-15,0 1-13,0-1-12,-1 4-3,-1 0-6,-4 2-2,-1 0 1,-1 6 1,-2 1 1,0 0-1,-2 2 1,1 1 0,-1 3-1,2-3 0,-1 4 0,4 0 0,-1-1 0,-1 0 0,2-1 0,3 0 1,-2 1 2,1-1 0,2-1 2,0 0-2,0-1-1,0-1 0,2 2-2,-1-4-1,2-1-1,0 0 0,0-3-10,0 0-18,2-1-30,-1-2-33,1 1-43,-1-2-48,2 0-48,2-2-50,-1 0-56,2-2-19,0-2 13,-2 1 36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40:11.47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0000CC"/>
      <inkml:brushProperty name="fitToCurve" value="1"/>
    </inkml:brush>
  </inkml:definitions>
  <inkml:traceGroup>
    <inkml:annotationXML>
      <emma:emma xmlns:emma="http://www.w3.org/2003/04/emma" version="1.0">
        <emma:interpretation id="{84ED5085-9322-4B88-8297-16FF49B24FF7}" emma:medium="tactile" emma:mode="ink">
          <msink:context xmlns:msink="http://schemas.microsoft.com/ink/2010/main" type="writingRegion" rotatedBoundingBox="26018,9950 27013,11768 26162,12234 25167,10415"/>
        </emma:interpretation>
      </emma:emma>
    </inkml:annotationXML>
    <inkml:traceGroup>
      <inkml:annotationXML>
        <emma:emma xmlns:emma="http://www.w3.org/2003/04/emma" version="1.0">
          <emma:interpretation id="{235CF5A3-C82D-4351-AEE5-513B86174C7F}" emma:medium="tactile" emma:mode="ink">
            <msink:context xmlns:msink="http://schemas.microsoft.com/ink/2010/main" type="paragraph" rotatedBoundingBox="26018,9950 27013,11768 26162,12234 25167,10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83B4FF-38B9-40C2-A2BE-7A885AA53E34}" emma:medium="tactile" emma:mode="ink">
              <msink:context xmlns:msink="http://schemas.microsoft.com/ink/2010/main" type="line" rotatedBoundingBox="26018,9950 27013,11768 26162,12234 25167,10415"/>
            </emma:interpretation>
          </emma:emma>
        </inkml:annotationXML>
        <inkml:traceGroup>
          <inkml:annotationXML>
            <emma:emma xmlns:emma="http://www.w3.org/2003/04/emma" version="1.0">
              <emma:interpretation id="{6651C6FA-63F2-4307-87DC-7375EBC25C97}" emma:medium="tactile" emma:mode="ink">
                <msink:context xmlns:msink="http://schemas.microsoft.com/ink/2010/main" type="inkWord" rotatedBoundingBox="26018,9950 27013,11768 26162,12234 25167,10415"/>
              </emma:interpretation>
              <emma:one-of disjunction-type="recognition" id="oneOf0">
                <emma:interpretation id="interp0" emma:lang="en-US" emma:confidence="0">
                  <emma:literal>tiara:</emma:literal>
                </emma:interpretation>
                <emma:interpretation id="interp1" emma:lang="en-US" emma:confidence="0">
                  <emma:literal>tafia:</emma:literal>
                </emma:interpretation>
                <emma:interpretation id="interp2" emma:lang="en-US" emma:confidence="0">
                  <emma:literal>tibia:</emma:literal>
                </emma:interpretation>
                <emma:interpretation id="interp3" emma:lang="en-US" emma:confidence="0">
                  <emma:literal>triad:</emma:literal>
                </emma:interpretation>
                <emma:interpretation id="interp4" emma:lang="en-US" emma:confidence="0">
                  <emma:literal>taiga:</emma:literal>
                </emma:interpretation>
              </emma:one-of>
            </emma:emma>
          </inkml:annotationXML>
          <inkml:trace contextRef="#ctx0" brushRef="#br0">61 99 75,'0'-1'203,"0"1"14,0-1-51,0-1-48,0 2-32,-1 0-17,1 0-8,-2 0 0,1 0 1,1 0-2,0 2-2,0-1-3,0-1-3,0 1-4,0 0-1,-2 2-2,2-2-1,-1 3 1,-1-2 0,1 2 1,-1-1-1,2 2 3,0-1-2,0 2-3,0-1 0,0 0 4,0 3 5,0-2 2,0 1 0,2 1 1,-2-2-4,0 3-6,0-3-8,1 1-5,1 0 1,-1-1 0,1 1 3,-1 0 4,2-3-3,-1 2-1,1-4-1,-2 3 1,2-5 0,0 4 4,-1-4 5,1 1 4,1-1 4,2-1 1,-2-3-4,4 2 0,-1-3-4,2-1-2,-1 1-6,1-2 1,-2-1 1,2-1-9,-1-2-3,1 2-5,-2-2 1,0 0-4,-1-2-1,0 2 3,-1 1 3,-2-1 4,0 1 0,-2 3 1,1-3 4,-2 2 0,0 0-1,-2-1 0,-1 5-3,2-1 1,-4 0-3,-1 2 0,2 2-1,-4-2-2,0 0-3,-1 3-8,0 0-5,-2 3-5,1 0-7,-1-1 1,-1 3-1,2 0 2,1 1 0,-1 0 2,1-1 2,0 5-2,1-3 0,1 2 1,1 2 0,-2 0-2,2 0 2,0 1 2,0 0-4,2-2 3,1 1 1,0 0 6,1 0 3,1 0 3,1-2 7,0-2 3,1 3 4,2-3 3,0-2-1,0 1 1,2-2 9,-1-2 2,2 1 6,-1-1 11,2-2-6,1 0-5,1 0-8,0-2-12,1-1-11,-1 1-13,0-2 0,1 0-2,-1 1-4,0-6-1,-1 3 1,1-1-3,-3 0 0,1-1-2,-1 0 5,0 0 1,0-2-2,-3 1 1,1 0 0,-1-1-1,0 0-1,-1 3 1,-1 0 1,-1 0-4,-1 1-1,-1 1-2,-1 2-3,-1 0-1,0-1 3,-5 4-1,0 4 3,-2-4 5,1 5 1,-1-1 0,-1 1-3,2 2 3,1 3 0,-1-3-1,2 3 1,1 0-2,1 1 1,3 0 0,0 2-1,3-2-1,0 0 3,1 2 5,4-2-1,-2-4-1,3 2 2,1-1 10,-1-1-2,2 0-1,-1-5-3,2 1 7,0-3 1,0 0-4,3 0 1,-2-3-1,1-1 0,1-1-5,-2-2-2,-1-1 0,1-1-3,-1 2-5,0-4 1,-1 0 2,-1-2-2,-2 3-2,1-2-3,-2-1-5,1 0-11,-4 1-10,1-1-4,-1 0-2,-1 1-1,-1 2 10,-1-1 8,1 4 2,-4-2 4,-1 3 2,0 1 1,-3-1-2,0 2 0,-3 3 5,0-1 2,0 2 3,1 2 0,-3-1 3,2 3 1,0 2 0,2-3 0,-2 3 0,1 2 0,3-1-1,-1 2 0,1 0 3,1 2-1,1 2 0,3-3 3,0 1-2,1 2 4,2-2 1,2-1-1,-1 1-2,2-2 1,-1 0 0,2-2-2,1-1 2,1-1 10,-2-2 8,4 0 11,-1-2 1,3-1 4,1-1-7,1-3-7,1 0-6,1-2-8,-1-1-6,0 0-1,-1 0 3,0-3-3,2-1 0,-4 1 0,1-1 0,-1-2-1,-1 0-7,0-2 4,-3 1-6,0 1-8,-2-2-10,-1 3-5,0-1 0,-1 2-11,-4-2 4,1 4 3,-4 1 7,1 1 7,-5 3 1,0 3 3,-3-2 4,-3 6 4,-1 0 1,-1 1 1,-1 3 4,1 1 1,-1 1-1,1 3 1,1 1 2,1 1 0,2 1 1,1 0-3,0 1 6,4-1-1,1 0-2,2 0 0,4-1 0,1 1 3,0-2-2,1-1 2,1-3 1,2 1 7,1-3 13,1 0 8,0-3 2,3 0 5,0-3 2,1-2-4,2-3-13,0-2-10,1-2-4,1-2-6,-1-1-2,1 0-3,0 0 1,0-2 1,-2 0-12,0-2-11,0-1-6,0 0-9,-3 0-10,-1 1-9,-2-1 0,0 5 4,-3-2 2,0 4 2,-3 1 6,-1 3 7,-2 0 7,-3 3 3,-3 0 4,-3 4 6,-4 0 3,-1 3 3,1 5 3,-2 0 2,2 1-3,-1 0 1,2 3 0,2-1-8,-1 1-22,4 1-46,1-3-58,0 0-65,3 1-74,2-2-65,1 4-61,1-2-42,2 0-43,0-1 11,0 1 45,-1-6 59,-1 3 78</inkml:trace>
          <inkml:trace contextRef="#ctx0" brushRef="#br1" timeOffset="-21314.219">-28 108 98,'0'-4'157,"-2"4"-29,2-1-26,0 1-22,0-1-14,0-1-9,0 2-3,0 0 0,0 0-1,0 0-3,0 0-4,0 0-4,0 0-9,0 0-4,0 0-8,0 0-1,0 0-5,2 0-1,-2 2 0,1-2-2,1 1-1,-1 0 1,1-1-3,-2 4-2,1-4-2,1 0-2,1 2-1,0-1-1,1 1-1,-1-1-5,2 2-7,-1-2-8,0 0-5,-1 1-4,2-1-1,-1-1 1,-1 2 5,0-2 9,-1 0 6,1 0 3,0-2 3,0 2 5,0-1 2,-2-2 4,-1 0 0,2 2 1,-1-2 0,2 0-2,0 3-3,0-4-2,-1 2-1,-1-1-1,1 2 0,-2 0 0,1-1 0,-1 0 0,2 2-2,-2 0 1,0 0 1,0 0 2,0 0 0,0 0 1,0 0 4,0 0 3,0 0 3,0 0 1,0 0 3,0 0 4,0 0 0,0 0 0,0 0-2,0 0-1,0 0-4,0 0-3,0 0-3,0 0-2,0 0-1,0 0-1,0 2 3,0 0 7,0-1 4,-2 0 8,1 2 6,1-1 5,-2 2 6,1 1 6,-1 0 0,1 1-1,-2 2-1,0-1 7,-2 4 3,2 0 1,-3 2 6,0 0 3,2 2-1,-2 2-7,0 0-8,-2 1-2,1-1-7,1-1-2,-1 2 0,1-1-3,0 1-3,0-2-8,1-1-3,1-3-6,-1 2-4,2-3 1,2-1-1,-1 0 2,1-3 4,-1-2 0,2 1 3,0-4 6,0 2 9,0-3 10,2 2 11,-2-3 13,1 0 9,1 0 3,-2-3-5,3 1-12,1-3-12,2-2-16,-1-3-14,1-1-11,1 1-7,-1-5-3,2 0-4,-2-1-2,1-2-3,-1 1-2,1-3-1,1 2 2,-2 0-2,1 1 1,-1-1 1,2 1 0,-2 3-2,0-4-2,0 3 0,-2 2 0,2 0 1,-1 1 1,-1 2 0,-3 0-1,2 0 1,-1 4 0,-1 1 3,1-1 1,-1 2 3,1 0 3,-2 1 0,0 0 0,0 2-2,0 0-1,0-1-1,0 1 1,0 1 2,0 0-6,0 0 4,0 0 0,0 1 0,0 2-2,-2-2 0,-1 5 4,0-1 1,0 4-1,-1 1 2,-2 1 1,0 4-1,0 1 0,-1 0-1,1 0 1,-2 4-2,2-1 0,-1-1 0,1 2 0,1-3 0,-1-3 1,2 3 1,1-3-1,0-1 2,0 0-2,1-4 1,1 0 0,0-1-1,1-1 0,-2-2 0,1-2 2,1 1 4,0-1 6,1-3 6,1 3 5,-1-3 4,0-3 0,1 0-2,1-1-8,0-3-7,0-1-6,1-2-4,1 1 0,-1-3-2,2-1-2,0-4-1,-1 2-2,1-2-3,0 2-3,-3-2 2,1 3-2,1 1 5,-1-1 2,-1 4 7,-1-1-2,1 4 0,-2-1 0,1 3-1,-1 0-2,-1 2-6,0 0 1,0 3 0,0-2 2,0 2-3,-1 2 3,-1 0 2,1 2 3,-1 0 0,-1 2-1,2 0 3,-2 3 0,-2 2 1,1 2-2,1-1 0,1 1 0,-1 0 0,0 3-1,2-3 1,-1 0 0,2 2 1,0-1 3,0-1-2,0 0-1,2-2 1,-1-2-1,1 0-1,-1 0-1,1-3 1,-1 0 3,1-1 0,-2-1 0,3 1 3,0-1 2,1-3-1,1 1 2,-1 0-1,2 0 0,1-2 0,-1-2-5,2 0 2,-1 0-5,2-3 2,-3 1-2,3-1 0,-1-1 0,-1-3 1,-1-2 0,2 0-1,-2-2 1,1 0-1,-1-3-1,-2 2-2,2-1 1,0 0 1,-3 1-1,2-1 1,-2 2 1,0 2-1,-2 0 1,1 2-2,-1 2-2,-1 2 0,0-1 2,0 2-2,0 1-1,0 0 1,0 3-2,-1 0 1,-2 0 0,-2 3 1,-1 0 3,0 4 0,-1 1 0,1-1 1,-2 1 0,3 2 1,-3-1-1,2 1-1,2 1 1,-1 0-1,1-1 1,-1 0 0,2 1 0,-1 0 2,-1-1 6,2 0-5,2-1-1,-2 0-1,1 0 0,1-3 0,-1-1-5,1 3 4,1-5 2,0 1 0,0-2 2,0 1-1,0-2 2,0 0-1,0-1 2,1 0 2,1-2-1,-1-1-1,1-1 0,-1-1 0,1-3-1,-2 1-2,1-2-2,1-2 0,-1 0-1,1-2-2,1 2-2,0 0 2,-2-3 0,1 2 2,-1 0-2,-1 1 3,2 0 0,-1 2 0,1 0-1,-2 3 0,1 0 0,1 1-3,-2 2 1,0-1 0,0 2-1,0-2 0,0 4-1,0-1 1,0 1-1,0 0 1,0 1-3,0-1 0,0 4 3,0-1 1,0 1 2,0 3-2,-2 0 1,1-1 3,-1 3-4,1 0 2,1 1-2,0-3 2,-2 4 1,2-4-2,0 0 3,0 0-1,0 0 0,0-4 0,0 2-1,0-3 0,0 1-2,0 0-3,0-1-13,0 0-22,0-2-29,0 1-35,0-1-45,0 0-52,0 0-54,0-1-56,0 1-68,0 0-38,0 0 9,5-2 36,-5 2 58</inkml:trace>
          <inkml:trace contextRef="#ctx0" brushRef="#br1" timeOffset="-18987.086">164 202 6,'-3'0'199,"2"0"25,-1 0-24,1-1-38,-1-1-30,-1 1-24,2 0-18,-1-1-15,1 2-13,-1 0-13,1 0-13,-1 0-13,1 0-9,1 0-6,0 0-4,0 0-4,0 0 1,0 0-1,0 0 0,0 0 1,0 0-1,0 0 0,0 0-1,0 2 1,0-2-1,0 0-1,0 0 2,-2 0 0,1 1 1,-1 0 1,1 1-2,-2-1 2,0-1-2,0 3 1,0-2-1,1 0 0,1 0 0,1 1-1,-2 0 1,1-2 0,-1 0 0,1 2 0,-1 0 1,1-1 1,-1 0-1,1 0-1,-1-1 1,-1 2 1,2 0 4,-1 0 2,1-1 1,-1 2 2,1 0 0,-1-1-2,1 0-2,1-1-3,0 0 1,0 2 1,0-1-9,1-2-5,-1 0-14,2 4-19,-1-4-28,1 0-36,1 0-40,-3 0-53,6-4-40,1 4-9,-1-5 10</inkml:trace>
          <inkml:trace contextRef="#ctx0" brushRef="#br1" timeOffset="-20820.1908">-337 881 23,'-5'0'189,"4"0"8,-2 0-22,2 0-25,-1 0-13,2 0-8,-1 0-2,1 0 4,0 0 2,0 0-3,0 0-6,0 0-1,1 0 2,1 0 1,0 0 3,1 0 7,-1 0 12,2 0 14,2 1 9,-1-1 11,2 0 5,1 1 0,2 1-9,1-1-21,1-1-19,3 0-30,-1 0-25,1 0-20,2 0-18,1 0-15,-2-1-18,0-1-14,1 1-23,-2 0-37,-2-1-41,-4 1-48,0 1-52,-4 0-55,-1 0-53,-1 0-53,0 1-51,-3-1-61,2 3-11,-2-3 30,0 0 54,0 0 72</inkml:trace>
          <inkml:trace contextRef="#ctx0" brushRef="#br1" timeOffset="-19872.1365">392 917 49,'-1'-1'242,"-1"-1"23,1 1-8,1-3-49,0 0-39,0 2-27,-2-3-13,2-1-5,-1 1-6,-1-1-6,1-3-12,1 2-13,0-3-10,0 2-11,1-2-6,1 1-7,-1-2-5,1 0-7,-1 4-7,1-3-2,-1 0-1,-1 2 4,2 0 4,-1 2 6,1-2 1,-1 3 1,1 0-6,-1 1-7,1 1-6,-1-1-5,1 1-3,1 0-6,-3 3-1,3-1-1,0 1-6,1 0-2,1 0-4,-2 1 2,3-1-4,-1 3 2,1-2 0,2 2 0,-2 0-1,1 1 0,-1-1-1,2 2-1,-2 0 0,-2-1 1,1 5-1,-2-1 1,-2 1 1,-1 1 1,-1 3-1,-4 1 1,1 0 4,-5 4 6,-2 1 11,-1 0 13,-4 3 12,0-2 13,-1 3 6,-1-1 8,-1-1 1,-2 2 5,0-1 3,0-1 3,-1 0 5,1 0-2,2 0 3,-1-3-5,1-2-6,1-1-1,0-2-2,0-2-2,2 0-4,-1-2-3,1 0 0,1-3-7,0 1-2,-1-4 0,2 1-3,2-4-5,0 0-9,0 0-2,1-4-12,0 1-8,2-4-8,-1 1-4,2-2-5,1 0-5,1 0-10,0 0-8,1 0-12,2 0-8,2-1-11,1 3-7,0 1-1,0 2-2,0-1-1,0 1-4,1 3-1,1-3-3,1 3 4,0 0 8,1 3 10,1-3 12,2 3 9,-1-1 12,5 1 2,-2 3 5,1-2 2,-1 3 1,0-1 0,1 2-1,-1 2 3,3-1 2,-1 3-2,-1-1-2,2 2 4,-1-2 2,-1 2 2,0-1-3,2-2 2,0 0 5,0-2-5,2 0-1,1-3 0,1 0-8,0-1-12,1-2-16,1-2-22,1 0-27,2-4-31,0-1-27,0 0-19,0-2-16,-1 0-5,-2-1-6,0 2-2,-1-4-4,-2 0-9,-2 1-15,2 0-25,-3-1-23,-3 2-30,1 0-20,-2-1 12,-2 0 30</inkml:trace>
          <inkml:trace contextRef="#ctx0" brushRef="#br1" timeOffset="-18056.0328">295 866 45,'-1'-1'156,"-1"-3"-23,2 2-41,2-2-39,-1 1-27,1-2-21,2 2-24,1-2-30,1 1-43,-2-1-33,2-1-16</inkml:trace>
          <inkml:trace contextRef="#ctx0" brushRef="#br0" timeOffset="5486.3138">-418-582 31,'-1'-1'195,"-1"-3"12,1 4-38,1-4-58,-2 2-45,1 1-26,-1-3-10,2 4-4,0-3 2,0 0 2,0 2 1,0-1 0,0 1-5,0 1-3,0-3-3,0 3 2,0-1 2,0 0 2,-1-1 4,1 1 3,0-1 2,0 2 2,0 0 4,-2 0 1,1 0-2,0 0-1,1 0 0,0 0-2,-2 0-4,2 0-5,-1 0-3,1 0 1,0 0-4,0 0 1,0 0 2,0 0 2,0 0 5,0 0 4,0 0 6,0 0 4,0 0 3,0 0 2,0 0 1,0 0 1,-2 0-1,2 0 1,-1 0-4,1-2-5,0 2-7,0 0-7,-2 2-5,1-2-2,-2 3 0,0 1 11,-2 3 5,1-1 3,-2 1 3,0 3 0,0 1-4,-2 0-7,2 2-3,-1 1-2,1 1-5,-2 1-2,1 2-2,1-1 3,-1 2-6,1 0 3,-2 1 5,2-1 0,-1-1 3,-1 0 6,2 2 12,-1 1 3,2-2 2,-1 0 3,2-3-4,-1-1-10,4 0-6,-2-3-8,0 1 2,2-3 0,-1-2 2,1-1 4,1-1 2,-2-1 6,2-3-1,0 2-5,0-1-2,0 0-2,0-2 0,0-1-4,0 2 0,0-1 12,0-1 2,0 0 7,0 0 4,0 0 5,0 0 7,0 0-7,0 0-1,2-1-6,-2-1-7,1 0-10,1-4-12,-1 2-7,0-2-6,2-1-2,-1-3-7,1 2 1,0-4-2,1 0 1,1-5-1,-2 3 0,1-3 1,1 0 1,-1 1-1,-1-2-1,3-1-1,0 1-5,-1 4 2,1-4-2,-2 3 0,-1 2 4,2-1-1,-1 2 2,1 0-3,-3 2 2,0 1 2,1 0-7,0 3 3,0-1-2,-2 0-2,1 3 2,-1 1-2,-1-1 1,0 2-1,0-1 3,0 2 0,2 0 0,-2-1 0,0 0 0,1 2-1,-1-2-1,0 1 4,0 1 0,0 0 0,0 0 3,0 0 0,0 0-2,0 0 1,0 0 0,0 0-1,0 0 1,0 0-1,0 0 1,0 0-2,0 1 0,-1 1 0,1 0 0,-2 1-1,1 2 1,-2 1 3,0 2-2,-2 1 3,2 4 0,-2-2 1,-1 5 0,1-1-3,-1 3 0,2 0-2,-1 2 4,2 2 0,-1-2 3,-1 2 3,1-1 2,1 1-3,-2 0-1,1-2 1,1-1 1,1 1 1,-1-4 3,2 0 5,-1 1 4,1-3 3,1-3 0,0 2 6,0-2 0,0-4 3,0 0 2,0 0 3,0-3 8,0 0 5,0-2 8,-2-1 9,2 0 9,0 1 7,0-1 6,0-1 5,0 0 4,0-1-6,2-1-9,-1 0-11,1-2-17,1-2-15,-2-1-14,4-1-12,-1-2-4,1-3-4,-1 1-3,2-1-2,0-4-2,-1-1 2,1 1-2,0-2 2,-2 0-1,2 1 0,0 0-2,-2-1-1,2 3-2,0-3-4,-1 3 2,1-1-2,0 3 1,-2 0 1,1 1 1,-1 0-2,-1 1-4,2 2-2,-1-1-2,-1 1-7,0 0 2,-1 1 0,1 1 2,-2-1 6,1 3 0,-1-1 4,1-1-2,-1 3 0,1-1 5,-1 1-5,1 0 3,-2 2 2,0-1 2,0 1 1,0 0 2,0 2 2,0-1 0,0 2-1,0-2-1,1 0 0,1 2-3,-2 0 3,0 0-1,0 0 1,0 0-1,0 0 0,0 0 1,0 0-1,0 0 0,-2 0 2,1 0-3,1 0 1,0 0-1,0 2 0,0 0 2,0-2-3,0 0 2,0 2 2,0-1-1,0-1 3,-2 3 1,1 0-1,-1 1 0,1-1 0,-2 3-1,0 3 1,0-3-3,-3 5 1,-2 3 0,1-1 1,-2 3 2,1 1-2,-1-1 2,2 0 1,-2 3-2,2-3 4,-2 0-5,1-1-2,-1 3 5,2-2-2,-1-1 4,2 2-4,-1 0 4,1-3-1,0 1-4,0-1 2,1-1 1,0 2 3,0-1 0,2-1 5,-1 0 4,1-2 4,0-1 2,0 0 1,0-1 2,3-2-3,-2-1-4,1 1-2,-1-3-4,1-1-4,1 1 2,0-1-3,0-2 3,0 1-1,0-2 3,0 1 3,0 0 2,0-1 2,0 2 1,0-2-1,0 0-1,0 0-3,0 0-7,0 0-2,0 0-5,0-2 0,0 1-3,-2 0-8,1 1-11,-1-3-30,2 0-47,0 2-67,-1-2-79,1-1-76,-2 0-69,1-2-52,1 1-38,0-1-22,1 0-22,1 1-23,-1-1 28,-1-1 52,0 0 70,2 0 87</inkml:trace>
          <inkml:trace contextRef="#ctx0" brushRef="#br0" timeOffset="7098.406">-328-577 56,'-2'0'148,"1"-3"-32,1 3-33,0-1-29,0 0-13,0 1-4,0 0 0,0 0 3,0 0 1,0 0 3,0 0-1,0 0 1,0 0 2,1 0 1,-1 0 2,0 0 3,0 0 7,0 0 1,2 0 0,-2 0 2,1 0-5,-1 0-4,2 0-3,-1 0 0,1 0 2,-1 0 2,1 0 4,-1 0 3,2 0 2,0 1-3,-1-1-4,-1 0-6,2 0-6,-1 0-7,-1 0-6,1 0-4,-1 0-5,1 1-7,1-1-2,-2 3-1,2-3-5,0 1 0,2 1-1,-2-1 1,-2 0 1,2 2 1,0-1 0,2 0 2,-2 1 3,0 1 11,-2 2 3,2-3 1,-2 3 7,1-1 4,-1 2 4,1-1-7,-1 3 5,1-1 2,-2 1 0,0 0-4,0 0-5,0 0-4,0 1-4,0 1 1,0-1-4,0 3 4,0-1-2,0 0 2,0 1-2,0 1 0,1-1 0,1 1 2,-2 1 5,0-2 9,0 2 1,-2-1 3,1 1 3,-1-3 2,2 0-4,0-3-7,0 2 0,0-2-1,-1 0 3,-1-1 5,2 0 6,0 0 6,0 1 4,0-3 2,-1 3-9,-1-3-3,1 1-7,1 0-7,-1 0-4,-1 1-3,2 0-2,-1 0-9,1 0 2,-2-1-2,1 1-2,-1 0-1,1 0 0,-1 0 0,1 0 0,1 1-4,-2 0 4,1 0 0,-1 1-4,1-1 2,-1 1 1,2-1 2,0 1-2,0-1-3,0 0 9,0-2-2,0 3-3,2-3-2,-1-2-3,1 1-3,-2-4-2,1 2-1,-1-3-1,2 2 0,-1-2 0,-1 1 3,0-1 2,0-1 0,0 0 3,0 0 2,0 0 2,0 0-5,0-1-8,2-1-4,-1 0-13,1-1-25,-1-1-35,1-2-37,-2-1-40,1 0-43,-1 0-35,0-1-26,-1 1-16,1 1-12,-2 0-11,1-1-14,-1 2-17,1 1-17,-1-2-30,1 3-3,-1-2 26,-1 0 44</inkml:trace>
          <inkml:trace contextRef="#ctx0" brushRef="#br0" timeOffset="7722.4417">-613-167 34,'-1'0'231,"-1"-1"31,1 1-6,-1-4-31,2 4-21,0 0-17,2-3-11,-1 1-6,2 1-1,0 0-4,3-2 1,0 0 0,3 2 8,1-2 5,4 0 4,2-1 0,1 2-2,2-3-7,0 3-19,2-2-22,-1 0-23,1 1-25,-1-1-26,1 0-21,-1 0-14,1 0-9,-2-2-4,-1 4-6,0-3-1,-2 3-4,-1-1 1,-2 1 0,1 0-1,-4 0-2,1 0-1,-4 1-1,1 1 2,-4-3-2,1 3 0,-2 0 2,0 0 3,-2 0-1,-1 0-5,0 0-1,0 0-2,-1 3 0,-2-3-5,0 1 1,-2 2 3,1 0-2,-2-1 3,-2 3-3,1 0 0,-1 1-2,-1-4-4,0 2-3,-2 0-2,-1 0-1,-2 0 2,-1-1 0,-1 1 5,-2-2 1,-1 2 3,-2-4 0,0 3-4,-2-1 2,3-1 1,-3-1 0,1 0 0,2-1 1,1-1 6,0 2 2,1-1 0,3 1 2,3-2 3,0 2 2,5 0 0,-1 0-2,5 0 0,0-2 2,2 0 0,1 1 0,3 0-3,1 0 0,6 1 0,2-3 1,3 3-3,5-3-1,1 0 2,-1 2 3,4-2-1,0 1-1,2-1 3,-3 2 0,3-2-2,-2 1 0,-1-2 0,-3 4 0,-1-1-1,-2 0-1,-4 1-6,-1 0-27,-3 0-23,-2 0-38,-4 0-39,0 0-43,-1-1-43,-2-1-29,0 0-35,-2 2-34,1 0-30,1 0-33,0 0-16,-3 0 18,-3-4 44,0 2 61</inkml:trace>
          <inkml:trace contextRef="#ctx0" brushRef="#br0" timeOffset="8008.458">-174-562 64,'-3'0'181,"0"0"-11,1 3-36,-1-3-26,0 3-14,0 1-4,-1-1 0,1 3-1,-2 2-3,1 2-13,-1 1-14,1 6-18,-2 1-13,0 0-11,1 6-6,-1-3-4,2 6-12,1-2-18,0 3-38,3-3-54,1 3-87,1-3-44,-1-1-20,5-3 7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24:10.263"/>
    </inkml:context>
    <inkml:brush xml:id="br0">
      <inkml:brushProperty name="width" value="0.06667" units="cm"/>
      <inkml:brushProperty name="height" value="0.06667" units="cm"/>
      <inkml:brushProperty name="color" value="#0000CC"/>
      <inkml:brushProperty name="fitToCurve" value="1"/>
    </inkml:brush>
  </inkml:definitions>
  <inkml:traceGroup>
    <inkml:annotationXML>
      <emma:emma xmlns:emma="http://www.w3.org/2003/04/emma" version="1.0">
        <emma:interpretation id="{3145A780-6E75-446C-82EA-60580891CB48}" emma:medium="tactile" emma:mode="ink">
          <msink:context xmlns:msink="http://schemas.microsoft.com/ink/2010/main" type="writingRegion" rotatedBoundingBox="7787,11948 9191,11948 9191,12349 7787,12349"/>
        </emma:interpretation>
      </emma:emma>
    </inkml:annotationXML>
    <inkml:traceGroup>
      <inkml:annotationXML>
        <emma:emma xmlns:emma="http://www.w3.org/2003/04/emma" version="1.0">
          <emma:interpretation id="{32ECAFFD-99A9-4972-8A34-A086CF2EE353}" emma:medium="tactile" emma:mode="ink">
            <msink:context xmlns:msink="http://schemas.microsoft.com/ink/2010/main" type="paragraph" rotatedBoundingBox="7787,11948 9191,11948 9191,12349 7787,12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956A37-0420-4E23-82D3-850CC3F51814}" emma:medium="tactile" emma:mode="ink">
              <msink:context xmlns:msink="http://schemas.microsoft.com/ink/2010/main" type="line" rotatedBoundingBox="7787,11948 9191,11948 9191,12349 7787,12349"/>
            </emma:interpretation>
          </emma:emma>
        </inkml:annotationXML>
        <inkml:traceGroup>
          <inkml:annotationXML>
            <emma:emma xmlns:emma="http://www.w3.org/2003/04/emma" version="1.0">
              <emma:interpretation id="{D1A1A884-D90A-4FB3-A46D-EF064C618AEA}" emma:medium="tactile" emma:mode="ink">
                <msink:context xmlns:msink="http://schemas.microsoft.com/ink/2010/main" type="inkWord" rotatedBoundingBox="7787,11948 9191,11948 9191,12349 7787,12349"/>
              </emma:interpretation>
              <emma:one-of disjunction-type="recognition" id="oneOf0">
                <emma:interpretation id="interp0" emma:lang="en-US" emma:confidence="0">
                  <emma:literal>no</emma:literal>
                </emma:interpretation>
                <emma:interpretation id="interp1" emma:lang="en-US" emma:confidence="0">
                  <emma:literal>-no</emma:literal>
                </emma:interpretation>
                <emma:interpretation id="interp2" emma:lang="en-US" emma:confidence="0">
                  <emma:literal>--0</emma:literal>
                </emma:interpretation>
                <emma:interpretation id="interp3" emma:lang="en-US" emma:confidence="0">
                  <emma:literal>"X</emma:literal>
                </emma:interpretation>
                <emma:interpretation id="interp4" emma:lang="en-US" emma:confidence="0">
                  <emma:literal>-as</emma:literal>
                </emma:interpretation>
              </emma:one-of>
            </emma:emma>
          </inkml:annotationXML>
          <inkml:trace contextRef="#ctx0" brushRef="#br0">10 42 168,'-2'0'264,"2"4"24,-3-3-51,2 1-40,-1 0-38,1 0-23,1-2-9,-2 2 0,2-2 6,0 0 2,0 0-2,0 0-2,0 0-7,2 0-5,-1-2-9,2 2-2,0-2 2,0 0-1,2 2-2,1-2 2,-2 2 0,2 0-5,0 0-5,-2 0-4,1 0-3,-1 0 0,1 0-1,-2 0 0,3 0-5,0 0-3,-2 2-8,2-2-14,0 0-13,0 0-12,3 0-6,2 0-10,0 0-9,3-2 0,1-1-5,1 1-2,2-3-4,0 0-3,1 1 0,-1-2-3,-1 1-1,-4 1-4,-1-2-2,-1 4-10,-6-1-26,1 2-30,-1 0-36,-5 1-37,0 0-32,0 1-25,-3 0-9,-3 3-5,0 1 1,-3-1-6,2-1-13,-1 4-20,1-1-22,4-1-27,-2 1-51,1-1-2,1-1 25,1 0 46</inkml:trace>
          <inkml:trace contextRef="#ctx0" brushRef="#br0" timeOffset="1230.0703">544 317 27,'-12'1'237,"0"1"17,0 0-4,3-2-76,0-2-65,4 0-42,1 1-23,1-1-7,1 0-1,1 1 5,1 0 5,0 1 4,1-4 4,1 2 2,-1-1 4,1 1 4,-2-2 6,1 1 2,-1-3 0,0 2-5,-1-3-7,-1 1-12,1-1-12,-1-1-9,1-2-6,-1-1-6,2 1-1,2-4-4,-1 2 2,2-1-5,0-2-3,2 0-2,-1-3-1,2 4-1,0-1-1,2 0-2,1 0 0,0 0 1,0 1-1,3 1 1,-2-1-2,0 3 4,2 1-4,2-1 0,-2 1 1,0 3-2,0-1 0,-1 2-2,0 1 3,-2 2 0,1-1 1,-2 2 2,1 2 0,-2 2 1,2 0 0,-1 1 1,1 3 0,-2-1-1,2 1 0,-2 1 1,2 3-1,-1-3 2,1 2-1,-2 0 0,2 1 1,-3 1-2,2-1 1,-2 1-2,1-1 1,0 0 0,-2 5 0,1-2 0,0-1 0,-2 1 1,2 1 0,-1 0 1,-1-2-1,2 1 0,-1 0 0,-1-2 1,2 3-1,2-3-1,-2 1 0,2-1 2,1-3 0,0 2-2,3-3 0,0 3 4,0-3 0,2 1 0,-1-2-1,2 0 1,-2-1-1,1 1 0,-1-2-1,1 0 0,-1-1-2,0 1 0,-1-1 1,2-2 0,-1 0-1,1 1 2,1-2 0,0 0 1,1-2 0,0 1-1,1 0-2,-1-2 1,1 0-1,-3 2-1,1-3 0,0 1 1,0-1 0,-3 0 0,-1 1 1,-1-2 2,0 0-1,-2 0-1,1 1 0,-3-1 1,1-1 0,-1 1-1,-3-1 1,2-3-2,-1 1 0,-1-1 1,-1-1-1,1-1 3,-2 1-2,1-2 0,-2 1 5,0-2 4,-2 4 2,-1-3-1,-3 4 4,-1-2 5,-1 3-2,-2 0-2,2 0-2,-2 1-1,-1 1-1,1 1 0,0-2-4,-2 2-1,3 1 0,-2-1 0,2 2 1,0 1 1,2-3 1,-2 4-2,-1-3-1,1 0-2,-2 2-2,4-3-1,-2 4 1,-2-2-3,2 2 1,-1 2-1,1-2 0,-1 4-1,-2-2-1,1 0 2,1 1 1,-4 2 1,2-3 0,2 2 1,-1-1-1,1 0-2,1 0 0,0-2 0,2 2 0,-2-1-2,3 1 0,-2-1 3,1 0-1,-2 1 0,1 0-1,0-1 2,-1 1 0,-2-1-1,2 3 2,0 0 4,-3-1-1,2 3 3,-1-1 0,-1 2 1,2-1 1,0 0 2,-2 3-2,1-3 0,1 0 0,-1 3 2,2-3-2,0 1-3,-1-2 1,1 3-1,-1-2-3,1-2-1,-2 2 1,-1-4 1,2 2-3,1-1-2,-3-2 2,2 3 1,-2-3-3,-2 1-3,1-3 3,-2 1 0,0-1-1,0 0 0,-1-1 1,-1-2-5,1 2-5,-2-3-21,0 0-37,2-1-53,1 1-61,-2 1-67,4-1-82,1 1-55,2 0-3,-2 2 31,1-2 51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24:05.693"/>
    </inkml:context>
    <inkml:brush xml:id="br0">
      <inkml:brushProperty name="width" value="0.06667" units="cm"/>
      <inkml:brushProperty name="height" value="0.06667" units="cm"/>
      <inkml:brushProperty name="color" value="#0000CC"/>
      <inkml:brushProperty name="fitToCurve" value="1"/>
    </inkml:brush>
  </inkml:definitions>
  <inkml:traceGroup>
    <inkml:annotationXML>
      <emma:emma xmlns:emma="http://www.w3.org/2003/04/emma" version="1.0">
        <emma:interpretation id="{E3A58C5B-57BA-45A7-B562-E2110E8AC08B}" emma:medium="tactile" emma:mode="ink">
          <msink:context xmlns:msink="http://schemas.microsoft.com/ink/2010/main" type="writingRegion" rotatedBoundingBox="5379,11751 5479,15986 4757,16003 4657,11768"/>
        </emma:interpretation>
      </emma:emma>
    </inkml:annotationXML>
    <inkml:traceGroup>
      <inkml:annotationXML>
        <emma:emma xmlns:emma="http://www.w3.org/2003/04/emma" version="1.0">
          <emma:interpretation id="{A9E4A31D-6180-40F3-95A0-F4E365BBDE3B}" emma:medium="tactile" emma:mode="ink">
            <msink:context xmlns:msink="http://schemas.microsoft.com/ink/2010/main" type="paragraph" rotatedBoundingBox="5379,11751 5479,15986 4757,16003 4657,11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B79734-E252-4CF0-A672-E702DFD2206A}" emma:medium="tactile" emma:mode="ink">
              <msink:context xmlns:msink="http://schemas.microsoft.com/ink/2010/main" type="line" rotatedBoundingBox="5379,11751 5479,15986 4757,16003 4657,11768"/>
            </emma:interpretation>
          </emma:emma>
        </inkml:annotationXML>
        <inkml:traceGroup>
          <inkml:annotationXML>
            <emma:emma xmlns:emma="http://www.w3.org/2003/04/emma" version="1.0">
              <emma:interpretation id="{7EC6CFE9-1DA5-4954-8161-8EC6BE892B7F}" emma:medium="tactile" emma:mode="ink">
                <msink:context xmlns:msink="http://schemas.microsoft.com/ink/2010/main" type="inkWord" rotatedBoundingBox="5379,11751 5479,15986 4757,16003 4657,11768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Icy</emma:literal>
                </emma:interpretation>
                <emma:interpretation id="interp3" emma:lang="en-US" emma:confidence="0">
                  <emma:literal>hi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47 244 184,'-1'0'234,"-1"0"0,2 0-52,-1 0-41,-1 0-31,1 0-23,1 0-13,0 0-6,-2-2-8,2 2-2,0 0-4,0 0-7,2 0-5,-1 0-6,-1-1-3,0 1-4,0 0-2,0 0 2,0 0 3,0-1 1,0 1 5,0-2 2,0 2 2,0 0-1,0-1-2,0 1-4,0 0 1,0 0-2,0 0-1,0 0 0,0 0-2,0 0-2,0-2-2,0 1-5,0 0-3,0-1-7,2 0-3,-1-1-2,-1 0-1,0 0-3,0-1-2,0 1 1,0-1-1,2-3-1,-2 1-1,0 1-1,0-2 2,0 1 0,0 0 0,0-1 0,1 2-1,1-2 1,-1 1 0,1 0-2,-1-3 0,1 6-2,-1-5 2,2 2-1,-1-1 1,1 2-1,0-1-1,0 3 2,0-4 0,0 1 0,-2 1 1,2-1-1,0 2 1,0 1 0,2-3 0,-1 2-1,2 1 2,0-2 0,-1 2-1,1-1 2,-2 1-1,0-1 0,2 1-2,0 1 3,-1-1-1,2 1-3,-1-2 1,2 2 1,-1 0 1,-1 0-2,3-1 1,-3 2 0,3 0-1,-3-1 1,1 2-1,-1-1 0,2 0-2,-2-1 4,-2 2 0,2 0 0,-1 0 1,-1 2-2,1-1 2,1 0-2,-2 1 1,2 0 0,0 1 0,-1-1 2,1 0-2,-1 0 3,0 2-3,1-2 0,0 3-3,-2-3 1,2 3 2,0 1 1,-1 1 4,-1 0 0,1 3 2,-2 1 2,-2 3 0,-1-3 0,0 4 2,0 1-2,0-1-2,0 1 0,-1 2 0,-1 0-2,1-1-3,-1 0 0,1 1 1,-1-2 2,1-1 2,-1 2 4,-1-3 3,2 2 4,-2 0 4,-2-2 2,-1-1 3,0 2 1,-1 0 3,-1-2 2,-2 1-1,1 0 0,-1 2-2,-2-1-1,0-1-3,-2 1-1,1 0-2,-2 0-3,0-1-3,0 3-4,0-3 0,2 1-6,-1-4-3,3 2 0,0-2-5,-1-1 2,3 0-1,0-1 0,0 0 0,2-3 1,-1-1 3,1 1-4,2-2-1,0-4-1,-1 0-2,1 0-5,-1-4-16,0-2-18,3 1-28,-1-4-28,1-2-31,1 0-32,1-1-18,1 0-14,1 1-9,2-1-10,2 1-8,-1 3-28,4-2-27,-1 1 0,3 0 16,2-1 34</inkml:trace>
          <inkml:trace contextRef="#ctx0" brushRef="#br0" timeOffset="767.0438">625 168 6,'0'-1'184,"0"-3"15,0-2-38,0 2-41,0-2-34,0 1-15,0-1-10,0 0-7,-2 1-4,2-2-5,-1 1-3,-1 2-7,1-1-3,1 1-5,-2 0-3,1-1-2,-1 2-6,1-1-2,-1 0 2,-1-1 4,2 1 8,-2 2 5,1-2 5,-1-1 3,0 3 0,0-2 0,-1 1-5,1 1-2,-2-1-4,1 0-3,-1 0-5,1 2-3,-2-2-4,0 3-5,0-1-2,-1 1-1,1 0 2,-2 1 3,1-1 2,-2 3 3,1 0 2,-2 1 2,1-1-2,-2 1 0,3-2-2,-1 3 0,-2-1-1,4-1-1,-2 1-2,1 0 1,-1 1 0,2 0 1,-1-2 3,2 0 0,0 1-1,2-1 1,1 1-3,-1 1 4,-1 0 4,1 0 5,1 2 6,-2 2 4,1 0 4,-2 0-1,1 4-3,-1-2-3,0 4-5,3-1 0,-1-1 4,-1 2-4,1 0 2,2 1 4,-1 1 2,0-1 1,2-1 1,-1-1 3,1 3 0,1-3 2,0 1 2,0 2 7,0 1-1,-2-4 1,2 3-2,0 0-1,0-2-2,0 2-8,2-3-3,-1 3-1,1-3 4,1 1-2,0 0-2,0 0 2,1-3 1,2 1-5,0-2-5,3 2-2,-1-6-3,2 3 0,1-3-3,1 1-1,2-3-1,0 0-7,-1-3-2,2 1-2,0-2-6,0-1-3,0 0 0,0 0 1,0 0-4,-2 0 4,2-1 1,0 0-2,-2-1-4,1 0-6,-1 2-14,-1-3-29,0 1-26,2 0-29,-3-1-30,0-1-22,-1 0-8,1 2 1,-4 0 8,1-1 10,-2 0 7,-3 0-4,0 3-13,0-4-19,-2 2-23,1 1-25,-1-2-36,2 0-35,-1-2 0,1-1 22,0 2 35</inkml:trace>
          <inkml:trace contextRef="#ctx0" brushRef="#br0" timeOffset="3325.1902">204 2512 82,'0'-1'229,"-1"-1"20,1 2-33,-2 0-43,2-2-33,0 2-22,0-2-11,0 1-8,0 0-10,0 0-8,0 1-13,2-3-11,-1 3-15,-1-1-9,2-1-7,-1 1-7,1 0-5,-1-1-1,0 2 0,1-1 1,-1-1 4,1 2 2,-1 0 4,1-1 0,-1 1 2,-1 0 1,0 0-2,0 0-1,0 0-1,0 1-2,2 1 1,-2-1-3,1-1 5,1 3-2,-1 0 4,1 1 1,-1-2 1,1 3-2,-1-2-2,1 1-3,-1 3-3,1-1-3,-1 0-5,1 1 2,-1 2 1,1 1 8,-2 1 4,0 3 8,0-1 3,-2 1 2,1 1 3,-2-1-5,1 3 2,-1-1 2,0 1 5,0 1 2,0 0 3,0 0 6,3 1-3,-1 1-1,-1-3-5,1 2-4,-1-2-3,1 1-8,1-1-3,1-1-2,1 2-1,-1-3 2,2-2-4,-1 0 4,1-1-2,0-1-1,1-2-3,1 1-2,-2-3 0,1 4-4,2-5-2,-1 1-1,1-2-1,0 1-1,-2-4 0,2 0-1,0 1 1,-1-1 2,1 0 1,-1-2-1,0 0 0,2-2 0,-1 0-2,3-1-3,-1-1 0,1-2-1,0 2-1,1-1-2,-1-2-3,0-1-1,1-3 2,1 0-3,-1 1-1,1-4-1,-2 0 2,1 1-2,-1-2-6,0 0-6,0-1-7,-2 1-5,2-1-7,-1 0-4,-1 2 2,1-1 0,-2 0 2,1 3-2,-1-3 3,0 3 3,0-2 2,-1 3 0,1 1 7,0-1 5,-4 0 2,3 1 1,-1 1 0,1 2 3,-2-1 0,0 1 3,0-2 1,0 1 0,0 1 2,-2 0 2,-1 2 0,2-1-1,-1 1 2,-1 1 1,0 0 0,0 0-1,0 3-1,0-2 2,0 0 2,0 3-1,0-1-1,0 0 0,0 1 0,0 0 0,0 0-3,0 0 2,0 0 1,0 0-1,0 0-1,0 0 2,0 0-2,0 0 0,0 0 0,0 0 0,0 1 0,0 0 0,0-1 0,0 3 2,0-2-3,0 2 3,0 0-1,0 1 0,0 1 3,-1 0-2,-1 2 2,2 3-4,-1-2 4,-1 3-1,1 2 0,-2 1 3,0 1 0,1 0 3,-1 1 0,2 0 1,-2 0 3,0 0-2,1 1 0,-1 1 2,2-3-4,-2 1 2,2 1 1,-2 2 4,0 2 7,-2-1 3,1 2 9,1 0 5,-2 3 12,1 1 9,-1 0 6,2 0 11,-1 2 6,-1 1 5,1 1 3,1-2-1,-2 3 1,-1-1-7,3 0 1,-1 1-4,-1-2-6,1 1-1,1 1-2,-2-1 1,1 2-3,0-1 0,2 0 0,-1 1-7,0-1 3,0 0-5,0 3 0,0-2-8,2 0 1,-2-1-3,1-2-9,-1 1-4,0 0-4,0-4-8,2 3-5,-4-2-2,1-3-2,-1 4-2,2-4-5,-1-1 2,-2 0-1,1-2-2,-1 0 1,0-1-3,1-1 2,-1 0 1,0-1 0,0-3 1,-2-1-1,2-2 2,2-1 3,-2-3 5,1 0 5,1-2 2,-2 1 8,0-4-1,0 1 1,-2-2-6,2-1-4,-2-1-5,-1-1-6,-2-1-1,1-2-5,-2 1 0,1-4 0,-2 0-2,2-1-1,3-3 0,-3-1 1,4 0-1,-1-2 1,4-2-2,-1-3-2,4-3-2,2-2-2,2-2 0,2-2-4,2-3 0,2-1-1,3-3-2,0-2-1,3-1-4,0-2-1,3 2-3,0-2-2,-1 1-1,3 2-2,-1 4 2,1 0 3,-1 2 4,0 6 2,-1 0 0,0 2 5,0 1 1,0 2-10,0 2-20,-2 0-28,1-1-33,-1 0-46,1 0-56,-1 0-51,0-2-50,-1 0-45,0 0-44,0-1-45,0-1-34,0 0-31,-2-1-40,-2-2 15,-1 0 49,-4-1 74,2 0 85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42:19.5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8E80B1-1269-4719-8DCB-26841DE7490D}" emma:medium="tactile" emma:mode="ink">
          <msink:context xmlns:msink="http://schemas.microsoft.com/ink/2010/main" type="writingRegion" rotatedBoundingBox="7827,17343 9370,17343 9370,17639 7827,17639"/>
        </emma:interpretation>
      </emma:emma>
    </inkml:annotationXML>
    <inkml:traceGroup>
      <inkml:annotationXML>
        <emma:emma xmlns:emma="http://www.w3.org/2003/04/emma" version="1.0">
          <emma:interpretation id="{EA936A2B-D7F8-4B23-BED6-7C6446A59085}" emma:medium="tactile" emma:mode="ink">
            <msink:context xmlns:msink="http://schemas.microsoft.com/ink/2010/main" type="paragraph" rotatedBoundingBox="7827,17343 9370,17343 9370,17639 7827,17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E3F8DE-389E-4BA1-91A6-0D2DEAA1FC1C}" emma:medium="tactile" emma:mode="ink">
              <msink:context xmlns:msink="http://schemas.microsoft.com/ink/2010/main" type="line" rotatedBoundingBox="7827,17343 9370,17343 9370,17639 7827,17639"/>
            </emma:interpretation>
          </emma:emma>
        </inkml:annotationXML>
        <inkml:traceGroup>
          <inkml:annotationXML>
            <emma:emma xmlns:emma="http://www.w3.org/2003/04/emma" version="1.0">
              <emma:interpretation id="{1AA6010B-F5E9-43EC-9838-98B134DC8ACD}" emma:medium="tactile" emma:mode="ink">
                <msink:context xmlns:msink="http://schemas.microsoft.com/ink/2010/main" type="inkWord" rotatedBoundingBox="7827,17343 9370,17343 9370,17639 7827,17639"/>
              </emma:interpretation>
              <emma:one-of disjunction-type="recognition" id="oneOf0">
                <emma:interpretation id="interp0" emma:lang="en-US" emma:confidence="0">
                  <emma:literal>ax</emma:literal>
                </emma:interpretation>
                <emma:interpretation id="interp1" emma:lang="en-US" emma:confidence="0">
                  <emma:literal>ax.</emma:literal>
                </emma:interpretation>
                <emma:interpretation id="interp2" emma:lang="en-US" emma:confidence="0">
                  <emma:literal>sit</emma:literal>
                </emma:interpretation>
                <emma:interpretation id="interp3" emma:lang="en-US" emma:confidence="0">
                  <emma:literal>sox</emma:literal>
                </emma:interpretation>
                <emma:interpretation id="interp4" emma:lang="en-US" emma:confidence="0">
                  <emma:literal>sax</emma:literal>
                </emma:interpretation>
              </emma:one-of>
            </emma:emma>
          </inkml:annotationXML>
          <inkml:trace contextRef="#ctx0" brushRef="#br0">35 48 29,'-2'-2'214,"2"0"22,-1 2-23,-1 0-41,1-2-30,-1 2-18,1-1-12,1-1-2,0 0-4,0 2-5,0 0-6,1-3-6,-1 3-5,2-2-3,-1 2-1,1-1 2,-1 0 2,-1 1 3,2-3-1,-1 3-4,-1 0-1,2-3-6,-2 3-3,0 0-10,1 0-3,1 0 0,-1 0-1,-1 0 2,2 0 2,-1 0 8,-1 0 2,2-1 6,-1 0 11,1-1 7,-2 2 14,1 0 5,1 0 6,-1 0 0,1 0-7,-1 0-1,1-1-14,-1-1-4,1 2-11,-1 0-3,1 0-13,-2 0-12,1 0-15,1 0-12,1 0-8,0 0-10,0 0-6,0 0-3,-2 2 1,3-1-3,1-1 0,-1 0-3,-1 0 2,2 2 1,-1-1-1,1 0 2,-2-1-1,1 3 3,1-3-3,1 3-1,-2-3 1,2 1 2,0 2 3,-1-3-3,1 3-1,0-3-1,1 0 1,0 2-4,1 0-1,1-1 1,-2-1-3,2 2 6,-1-2-1,-1 2 0,-1 0 0,2-2 1,-4 0 4,2 0-4,-1 0-2,-2 0-3,-2 0-4,0 0-9,1 0-6,-1 0-3,-1 0-6,0 0 0,0 0-1,-1 0-2,-1 3-2,1-3-1,0 0 1,-2 3-2,-2-3-1,-1 1 4,2 1 5,-4-2-1,2 0-2,-3 1 0,2-1-7,-2 0 2,1 1-7,-1-1-7,0 0-5,-1 0-2,1-1 2,0 0-1,-3-2 9,2 0 11,-1 0 13,-1 3 13,3-4 5,-1 1 5,1-1 2,2 1 2,-2-1 0,1 1-3,1-1-1,-1 1 0,2-1 1,0 0 3,2 2 0,-1 0 0,1 0 2,1 2 1,0-4-3,3 4 1,-2 0-2,2-2 1,0 2 0,0 0-2,0 0 2,0 0 1,2 0 1,-2 0 1,1 0 1,1 0 1,-1 0 0,1 0 2,-1 0 3,2 0 0,2 0 5,-1 2 6,2-2 3,0 4-1,2-4-1,1 2-2,0 0-2,1 1-5,2 1-2,0-1-2,0 1-3,1-1-1,1 2-2,-1 0-2,1 0 1,-3-1-2,1 1 3,0-1-1,2 2-1,-2-4 4,1 3-3,-1-1 1,0 0 0,1-1 0,-2 1-1,-2-2-2,1 1-1,-2-1 2,1 1-2,-3-3-1,1 1 2,-1 1 4,-3-1-1,0-1 4,0 0 0,-2 0 3,1 0 1,-1 0 3,-1 0 0,0 0-1,0 0-2,0 0-1,-1 0-1,-1 0-3,1 0-2,-1 0-3,1 0-4,0-1-6,-1-1-18,1 1-23,-1 1-21,-1-3-27,0 3-31,0-1-32,-1-2-33,2 1-33,-1 1-31,0-3-29,2 1-28,1 0-28,0 3-51,0 0 2,1-5 27,1 0 43</inkml:trace>
          <inkml:trace contextRef="#ctx0" brushRef="#br0" timeOffset="1736.0993">786 88 12,'-3'0'200,"-1"0"19,1 0-23,0 0-41,0 0-28,0 1-16,3-1-3,-1 0-1,-1 0 5,1 0-2,-1 0 1,1-1-2,-1 1-1,1-2 0,-1 1-3,-1 0-1,2 0-4,-2-3-6,-2 4-7,1-5-9,-1 1-6,-2 0-11,-1 1-7,2 1-4,-3-2-1,2 1-5,-1-3-4,1 6-1,-2-4-7,2 2-5,-2 1-8,3-3-3,-2 4-7,4-3-2,-2 0 0,1 2-1,1-2-1,2 0 0,-1 2 2,0-2 3,2 2 2,-1-2 3,2 0 3,0 2 3,0-3 2,2 2 4,-1-4 0,1 1 1,-1-2 0,2 1-3,-1 1-1,1-2-3,0 1-3,1-3-1,1 3-4,-1-1-3,2 0-5,0 0-6,-1 1-4,1 0-3,0 1 0,0-1 0,1-1 0,-1 3 4,1 1 1,-1-3 3,2 2-1,-1 1-1,-2 1 2,2-1 1,-1 1-1,2 0-1,-2 0-1,1 1 1,1 1 0,-2-3-3,1 3 1,-1 0 3,1 0 0,1 0 0,-4 0-1,2 0 1,-1 0-1,1 0-1,0 3-2,-2-3 4,1 1-1,1 2 0,0 0-1,-2-2 1,2 1 1,-2 2 0,2-3 0,2 2-1,-2 0 2,1 1 2,-1-1-2,3 0 0,-1 2 3,1-2-3,-2 0-1,2 1-1,-1-1-1,0 0 0,0 1 2,1 0-1,-2-1 1,2 1 0,-1-1 0,1 1-1,-3 0-1,1-1 2,-1 0 0,2 1 0,-3-3 0,0 3 2,1 1-1,0-3-1,-2 2 1,2-3-1,-1 3 0,-2-1 0,0 0 0,1 1-1,1-1 0,-1 1 1,-1-1 2,2 2 5,1 1 6,-2-2 3,2-1 3,0 3 3,-1-2-2,0 0-3,3 1-2,-2 0-3,1 0-4,-2-1-2,1 1-2,0 1 0,-2-1-4,2 1 1,0 0 1,-1-1-1,2 1-1,-1-1 1,2 2 0,-1-1 0,-1-1-1,1-1 1,-1 2 0,2-3 1,-1 3 1,1-2-1,-1-1 2,1 1-1,-1 0-3,-1-1 2,2-1-2,-3 0 0,4 0 1,-3 1-1,3-1 1,-1-1-1,1-1 1,-2 1-2,1-1 0,-2 0 1,1 1 1,1-1 1,-2 0-2,2 0 0,0 0-1,1 0 1,-2 0-1,2-1 1,-1 0 1,1 0 1,-2-4 1,2 3-3,2-2 0,-4-2-1,2 1 2,-2-1-1,2-1 0,-3 0 1,2-2-2,-2 0 1,-2-1-2,1 3 1,-1-4 1,-1 1-1,-1 0 2,1-1-1,0 1 0,-2 0 0,1 1 0,-2 0 0,0-1-2,-2 2-1,1-3-1,-1 5-3,-1-4-3,0 3 2,-1 0 0,-1 2 2,1-1 2,-1 0 1,-1 1 2,0 2 1,2-1 3,-4 0-5,2 2 1,-1-1 0,-1 1 1,3 0-2,-4 1 1,1 1 1,1-1 0,1-1 0,-2 2 0,2 0 0,-1 0 0,-1 0 0,1 0 0,-2 0 0,3 0 1,-3 2-1,2-2 1,-2 1 0,1-1-1,-1 0-1,0 1-1,0 1 0,-1 0 0,1-2 2,-1 0 0,1 0 0,0 0 0,-2 0 0,2 2 0,-1-1 0,1-1-1,0 0 1,0 0-1,1 2 0,0-1 2,0 0-1,1 1 0,1-1 0,-2-1 0,2 3 0,2-3-1,-2 3 0,0-1 0,1 0 1,-1 0 0,0 1 0,0-1-1,-1 0 1,1 2 1,-1 0 0,1-3 1,1 3-2,-1-1 2,0 1-2,0-1 0,0 1 0,0-2 0,-1 4 2,1-2-2,0 1 0,-2-2 1,4 3-1,-2-2 2,-1 0 3,2 0-1,-1 0 2,0 2-1,2-2 0,-2-1 0,0 1-2,1 1 4,-1 0 5,0-1 2,2 2 2,-2-1 4,1 1 4,-1 0 0,-1-2 0,3 0 0,-2 0 1,0 0 3,1 0 2,-1 1 4,0-3 5,2 1 6,-2-1 1,-2 1 1,2-2 1,-1 2-1,1 0-2,-2 0-4,2-2-5,-2-1-7,0 3-6,-1-3-9,2 1-4,-2 0-5,1-1-2,-1 0-1,2 0-7,-2-1-23,1 0-39,0-2-48,0 2-53,-2-4-57,1 1-57,0 0-42,1-1-32,2 0-36,3-3-43,-1 1-24,1-3 20,0 1 39,0 1 62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09:27.67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CF1E6D-821C-47D4-B18F-3BA5BFFBA7E3}" emma:medium="tactile" emma:mode="ink">
          <msink:context xmlns:msink="http://schemas.microsoft.com/ink/2010/main" type="writingRegion" rotatedBoundingBox="29711,5600 29692,12730 27625,12724 27644,5594"/>
        </emma:interpretation>
      </emma:emma>
    </inkml:annotationXML>
    <inkml:traceGroup>
      <inkml:annotationXML>
        <emma:emma xmlns:emma="http://www.w3.org/2003/04/emma" version="1.0">
          <emma:interpretation id="{CB58C493-5020-47DA-ACE7-D2B568DF0E23}" emma:medium="tactile" emma:mode="ink">
            <msink:context xmlns:msink="http://schemas.microsoft.com/ink/2010/main" type="paragraph" rotatedBoundingBox="29711,5600 29692,12730 28878,12728 28898,5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A7F527-C30D-4F9D-853A-C68B5C0F3C33}" emma:medium="tactile" emma:mode="ink">
              <msink:context xmlns:msink="http://schemas.microsoft.com/ink/2010/main" type="line" rotatedBoundingBox="29711,5600 29692,12730 28878,12728 28898,5598"/>
            </emma:interpretation>
          </emma:emma>
        </inkml:annotationXML>
        <inkml:traceGroup>
          <inkml:annotationXML>
            <emma:emma xmlns:emma="http://www.w3.org/2003/04/emma" version="1.0">
              <emma:interpretation id="{453BF746-731E-489B-BCA5-DACC00C64207}" emma:medium="tactile" emma:mode="ink">
                <msink:context xmlns:msink="http://schemas.microsoft.com/ink/2010/main" type="inkWord" rotatedBoundingBox="29711,5600 29692,12730 28878,12728 28898,5598"/>
              </emma:interpretation>
              <emma:one-of disjunction-type="recognition" id="oneOf0">
                <emma:interpretation id="interp0" emma:lang="en-US" emma:confidence="0">
                  <emma:literal>it.</emma:literal>
                </emma:interpretation>
                <emma:interpretation id="interp1" emma:lang="en-US" emma:confidence="0">
                  <emma:literal>it'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"...I</emma:literal>
                </emma:interpretation>
                <emma:interpretation id="interp4" emma:lang="en-US" emma:confidence="0">
                  <emma:literal>i'</emma:literal>
                </emma:interpretation>
              </emma:one-of>
            </emma:emma>
          </inkml:annotationXML>
          <inkml:trace contextRef="#ctx0" brushRef="#br0">1736-333 56,'3'7'159,"-2"2"-19,1 5-40,-1 2-36,-1 3-28,0 5-15,-1 4-16,-1 1-16,-1 5-19,0 1-48,0 2-43,0-1-24,2 3-9</inkml:trace>
          <inkml:trace contextRef="#ctx0" brushRef="#br1" timeOffset="-1.38578E6">1277-4697 24,'0'-2'211,"0"1"23,0-2-18,0 3-38,-2-1-33,2 0-18,0-1-15,0 2-10,0-1-11,0 1-10,0 0-10,0 0-12,0 0-9,0 0-4,0 0-5,0 0-4,0 0 0,0 0 0,0 0-1,0 0 1,0 0 0,0 0 1,0 0-3,0 0-2,0 1 0,0-1-2,0 2-4,0-2 0,0 1-3,0 0 1,0-1-1,0 2 1,2-1 0,-1 0 1,-1 1 3,2-1 1,-1 1 1,0 2-2,-1-2-1,2 2-2,-2-3-1,0 3-4,0-1-3,0 1 3,0 0-3,0-1 1,0 3-1,-2-2-1,2-1 0,0 5-3,0-3-6,0 2 0,0-1-3,0 3-1,0-2 0,0 2-2,0 0 3,-1 1 3,1-1 6,0 0 3,0 2 5,0 0 1,0-2 0,-1 2-1,1 2-7,-2-2-3,1 0-5,1 0 2,0 2-2,0-1 1,0 0 4,-2 2-2,1-1 2,-1 1 1,1 1-6,-1-2 0,1 0 0,-1 3 2,2-5 0,0 2 10,0-1 8,0 0 8,2-3 4,1 2 2,0-1 4,1-4-3,2 3-3,1-4-2,1-1-5,2 0-3,1-1-4,1 0-4,3-3-8,-2 0-3,0 0-4,1-3-2,-1 0-1,1-1 2,-1 1 4,2-2-3,-3 1 2,0-2-3,0 0-1,0-2-5,-2 1-8,1-3 1,-1 1-4,1-2-2,-3-1-6,3 0-1,-2-2-6,0 1-3,0-2-1,-2 1 0,1 1 1,-1 0 4,-1 0 2,2 1 4,-2-1-1,0 2 4,-1-2 10,-2 2 0,0 0 0,0 0 2,-1 2 5,-1-1-2,1 2-5,-1 0 1,-1-1 1,0 2 2,0-1 1,0 1 0,0 1 0,0 1 3,0 0 0,0 0-1,0 1 0,0-2 1,0 2-1,-1 1-1,1-1-1,0 1 2,0-1-1,0 1 1,0-1 0,0 0-1,0 2-1,1-3-1,1 3 2,-1-2 0,-1 0-1,2 1 2,-1-1 2,1 1 0,-1-1 0,-1 2 1,0-2 0,0 2-1,0 0-2,2-1 1,-2 3 0,0-2-1,0 0 0,0 1 0,0 1 1,0 0-1,0 0 0,0 0 2,0 0-2,0 0-2,0 0 0,1 0 0,-1 0 0,2 0-2,-1-2 2,1 2-1,-2 0 3,0 0 1,0 0-1,0 0 5,0-2-4,0 2 2,0-1-4,0 0 0,1 1 1,-1-4-3,0 4 3,0-2 0,0 2 5,0-1-3,2-1 0,-2 2 0,0 0-3,0 0 1,0 0-2,0 0 0,0 2 0,0-1 1,0-1 2,0 2-1,0-2 1,-2 4 1,1-2-2,-1 2 1,1 1-1,-1-2 0,1 5 0,-1-3 1,1 1 0,-2 3 0,1 0 5,-1 0 0,0 4-1,0-2-2,0-1 1,0 4 1,2-1-3,-1 2-1,-1-1 1,1 0 0,-1 0 1,0 1-1,1-2 3,-1 4 2,0-2 3,0-1 3,0 1 4,2 0 3,-1 0 5,1 0 4,1 2 5,-2 0 6,1 0 5,1 0 2,0 1-3,0 0-5,0-1 1,0 4-6,-2-1 0,1 0 5,1 3 5,-2-1 4,1 0-1,-1-1 2,-1 1-4,0-2-2,2 2-2,-2 1-3,0-1-2,0-1-5,-2 0-4,2 0-2,-1-1-4,-1-1-3,1 1-3,1-1-1,-2 1-4,-1-3-4,2 2-1,-2 0 2,0-1 0,2-1-3,-2-1 1,0 2 0,1-1-2,-1-1-3,0 1 0,2-1 0,-2-1 1,0-2 0,3 1 3,-2-5 0,1 1-1,1-2-7,1-2 5,-1 1 0,1-1 9,0-3 10,-1-1 10,0 1 10,0 0 1,0-2 3,-3 2-7,-1 0-4,1-3-9,-3 4-5,1-4-4,-1 1-1,2 0-3,-2 0-5,1 1-2,0-2-1,2 0 3,-2-2 7,2 1 3,-1-1 6,1-2 7,-2 1 4,1-3-4,2 1 1,-1-2-2,0-3-4,2 3-2,-1-4 0,1-2 1,2 2-2,1 0-1,1-4-7,0 0-5,1-1-3,1-2-3,2-1-2,2 1-2,0 0 1,2 0-4,-2 2 2,1 1 0,2 2-3,-1-1 3,1 2-1,1 0 8,-1 1-4,1 0 1,1 1 0,-1 1-2,2 0 2,3-1-1,-1 0-4,1 3 1,-1-4 2,1 0 0,0 2 0,0-2-1,0 0 2,-2 1-2,1 0 2,-1-1-9,-1 1-11,-1 2-5,-1-3-12,-1 2-18,0 2-22,1-1-25,-1-2-26,0 3-34,-1 1-34,-1-1-31,1 0-25,1 2-18,-2-2-11,2 2-14,0-2-12,1 0-8,-1 0-10,2-1-16,1 1-40,-2 1 5,-1-1 34,0 0 46</inkml:trace>
          <inkml:trace contextRef="#ctx0" brushRef="#br0" timeOffset="-5632.322">1245-2908 102,'-1'-2'219,"-1"-1"8,1 2-45,-1-2-49,1 2-34,-1 1-23,1-2-11,1-2-4,-2 4-3,1 0-5,-1-2-7,2 2-7,0 0-7,0 0-5,0 0-1,0 0 1,0 0 4,0-2 2,0 2 2,0 0-2,0 0 1,0 0-2,0 0-2,0 0-2,0 0 2,0 0-2,0 0 1,0 0 5,0 0 0,0 0 6,0 0 4,0 0 4,0 0 3,0 0-1,0 0 4,0 0-2,-1 0-3,1 0-4,0 0-3,-2 0-3,2 2-6,0-2-7,0 0-5,0 0-5,0 0-4,0 2-6,0-2-2,0 0-1,0 4 2,0-4-1,-1 2-3,-1 1 0,1-1 0,-1 4-1,2-1-2,-1 4 3,-1-3 2,2 4 3,-3 0 1,0 3 2,0 1 2,-1 3 3,1 1 1,-3 3-1,-1 0 3,-1 3 3,-1-1-1,2 3 4,-2-2-1,1 0 2,-1 0 0,3 1-2,-1-1 0,1-2-3,0 1-3,0-3 3,3 0-7,-1-3-4,-1 0 0,2-3-3,0-1-2,3-1-1,-1-1-1,-1-5 0,2 3-1,0-3 1,0-1-1,0 0-1,-1-2 0,1 0 1,-2-1 0,2 0-3,-1 0 2,-1 1-6,1-1 1,-1 0 0,1 2-1,-1 0-2,-1-1-2,0 1-4,0 0-20,0 0-30,0-3-39,2 2-44,1-2-50,0 1-45,3-2-38,1 0-35,2-2-40,-1 0 5,1-1 31,0-2 42</inkml:trace>
          <inkml:trace contextRef="#ctx0" brushRef="#br0" timeOffset="-4314.2466">1282-2826 194,'0'-4'253,"0"1"5,0 0-50,0-1-48,0 2-37,0-2-22,0-1-9,0 3-8,0-2-3,2-1-7,1 0-11,0 1-10,0 0-11,0 1-7,-2-3-7,2 1-5,0 1 1,2-2-2,-1 2 5,-1 0 0,2-2 8,-1 2 2,1 1-1,-2-3 1,3 2-3,0-1 2,-2 0-3,2 0 0,0 1 6,-1-2 2,-1 2-1,2 1 2,-3-3 1,3 2-7,0-1-7,-2 1-1,2 1-4,0-1-3,0 0-3,2-1 0,-2 3-3,1-1-5,1 1-4,-2-1-1,1 2-2,-3-3-2,4 4 0,-1-2 1,-1 1 2,2 1-2,-2 0 1,1 0-3,-1 0 2,2 0-1,-2 1-1,-2 1-3,2-2 1,0 0 1,-2 4-2,2-4 3,-1 1 0,-2 0 3,1 1-2,1 0 0,-2-1 1,0 3 0,-2-1-1,1 1 0,-1 2 2,1-1 0,-2 1 0,0 1-1,-2-1-1,1 1-1,-1 1-1,1 2 0,-2-3 3,-2 4 3,-2 0 4,1 2 4,-3-2 5,0 3 2,0 0 2,-3 0 1,2 0 1,-1-2-1,-1 2-2,2-2 1,-1 2 3,0-3 3,2 2 2,0-4 1,-2 0 1,4 0-3,-19 11 34,20-14-48,-1 1-2,0-3-1,2-1-5,-1 3-1,2-4-4,-1 1-1,1 3-3,-1-4 2,2 3 0,0-5-1,0 4 1,-1-3 0,1 1 1,0 0 0,0-1 1,0 0-1,0 2-1,0-3-1,-2 3 1,2-3-2,-1 1 0,-1 1-1,2-1 0,1 0 0,-1 1-1,0-2 1,1 1 2,1 0 1,-1 1 0,2-1 1,-1-1 2,1 0-3,0 0 1,0 0 1,0 0-1,-2 0 1,2 0-1,0-1 3,2-1-1,1 1-2,0 0 4,0 1-6,1-3 0,0 0 0,4 2-2,-2-2 0,3 0-3,-2 1 3,4-2 1,-1 1 0,1 1 2,1-3 1,-2-1-3,-1 4 4,1-2-1,-2 1 2,1-1 0,-2 1-1,2-1 3,-1 4-4,-1-4 0,-1 2-1,2-1-1,-3 1 1,0 0 0,1-1-3,0 1 0,-2 2 2,2-3-1,0 3-1,-1 0 2,1 0 4,0 0-1,-3 0-1,1 0 0,1 0 0,-1 3-1,-2-3-1,1 1 0,0 2 1,0 0 1,0-3 0,0 4 0,-2-3-1,0 1-1,1 2 0,1 0 0,0-1 0,0 1 2,0-1-1,-2 1 2,1-2-2,1 2-1,-2-3 1,1 2-1,1 0 1,-2-1 0,1 1 4,-2 2 2,1-1-2,2 2 2,-1-2 0,-1 1 1,1 2 4,-1-2-1,1 0 1,-1 2 2,1 0 0,-1 0-1,-1-1-2,2 2-3,-2-1-2,0 0 0,0 0-1,-2 3-3,2-3 3,0 0 0,-1 3 1,-1-2-3,-1-2 4,0 5 2,0-4-1,-1 3 3,1 1 8,-2-1 4,1 0 5,1 1 0,-3-3 1,0 2 5,2-1 6,-4 0 7,1 0 9,-1 1 5,-1-2 3,2 2-1,-2-3-1,1 0-8,-1 0-5,0 1-6,0-2 0,-1-1-4,0 1-3,-2-1-6,-2-1 0,1 1-3,-1 2 0,1-1 4,0-1-3,-2 2 2,1-1-7,1-2 0,-2 1-6,1-1-9,3 1 1,-1-2 0,0 0 0,1-1-2,2 0-1,0-1 2,3 1 1,0-2 0,0 0 2,3-2 0,-1 1 4,0-1-1,-1 0-3,4-1-3,-2 0 0,0 2-3,0-3-4,0 1-3,1-1-2,1 2 0,-2-2-6,1 0 1,-1 2 0,2-1-2,-1 1-1,1 0-9,-1-1-4,1 1-21,1-1-40,-2 2-48,2-2-59,0 0-59,2-2-64,2 1-56,4-1-41,1 0-31,1 1-52,2 0 7,-2 0 43,1 1 62,1-2 73</inkml:trace>
        </inkml:traceGroup>
      </inkml:traceGroup>
    </inkml:traceGroup>
    <inkml:traceGroup>
      <inkml:annotationXML>
        <emma:emma xmlns:emma="http://www.w3.org/2003/04/emma" version="1.0">
          <emma:interpretation id="{1CC416D6-71B5-498C-955A-0421D31A153C}" emma:medium="tactile" emma:mode="ink">
            <msink:context xmlns:msink="http://schemas.microsoft.com/ink/2010/main" type="paragraph" rotatedBoundingBox="28834,7765 28818,9946 28379,9943 28396,77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511150-DC17-46D5-8B7F-EB8D50E90659}" emma:medium="tactile" emma:mode="ink">
              <msink:context xmlns:msink="http://schemas.microsoft.com/ink/2010/main" type="inkBullet" rotatedBoundingBox="28834,7765 28832,8054 28394,8051 28396,7762"/>
            </emma:interpretation>
            <emma:one-of disjunction-type="recognition" id="oneOf1">
              <emma:interpretation id="interp5" emma:lang="en-US" emma:confidence="0">
                <emma:literal>oho-agog</emma:literal>
              </emma:interpretation>
              <emma:interpretation id="interp6" emma:lang="en-US" emma:confidence="0">
                <emma:literal>oho-ago-of</emma:literal>
              </emma:interpretation>
              <emma:interpretation id="interp7" emma:lang="en-US" emma:confidence="0">
                <emma:literal>do-agog</emma:literal>
              </emma:interpretation>
              <emma:interpretation id="interp8" emma:lang="en-US" emma:confidence="0">
                <emma:literal>do-ago-of</emma:literal>
              </emma:interpretation>
              <emma:interpretation id="interp9" emma:lang="en-US" emma:confidence="0">
                <emma:literal>co-agog</emma:literal>
              </emma:interpretation>
            </emma:one-of>
          </emma:emma>
        </inkml:annotationXML>
        <inkml:trace contextRef="#ctx0" brushRef="#br1" timeOffset="-1.3321E6">957-2529 24,'-1'0'138,"-1"0"-11,1-4-20,1 4-13,-2 0-12,1 0-6,1 0-4,-2 0-5,2 0-5,-1 0-6,1-1-5,0 1-3,0 0-6,0 0-1,0 0-2,0 0-6,0 0-4,0 0-5,0 0-4,0 0-5,0 0 0,0 0-3,0 0 0,0 0 2,0 0-1,0 0-1,0 0 1,0 0 2,0 0-4,-2 0 0,1 0 3,-1 0-2,1-1-1,-1 0-3,-1 1 2,2 0-1,-2 0-3,2 0 0,-1-2 0,1 2-3,-2 0-1,0 0 0,0 0-2,0 0 0,1-2 1,-1 2 2,0 0-1,0-2-1,0 2 1,0 0-2,2 0 1,-4 0-2,1 0 0,-1 0 2,2 0-1,-1 0 2,-1 0 0,1 0-1,1 0 0,-2 0-1,1 2 1,-1-2 0,0 0 0,-1 2 2,1 0 0,-2-1 3,-1 0 0,2 0 1,-1 3 0,1-4 0,-3 2-2,3 1 1,-2-2-2,1 2 1,-1-1-2,1 1 1,1-2 0,-1 2 1,1-1 0,-2 2 2,2-3 0,0 1 0,0 2 2,2-4 0,-1 3 1,1 0 1,-1 0-4,4-1 1,-2 1-1,1 1-1,1 0-2,-1-1-1,1 1 3,1-2-3,0 4 0,0-2-2,1 1 1,2 1-2,0 1 1,-1-4 0,1 6 1,1-2 1,1-1-1,-1 1-1,-2 0 0,1 3 0,0-4 0,0 1-1,0-2 0,-2 2 0,2-1 0,0-1 1,0 1 0,-1 0 2,-1-1-1,1-3-1,-1 2 3,1 0-2,-2-3 1,1 2 1,1 0 0,-1-3 2,1 3 0,1-3 0,0 2-3,1 1 3,-1-2 0,1 2-2,2-1 3,-1-2 12,1 3 9,0-1 2,-2-1 3,2 0 1,0-1-3,-1 0-10,1 0-8,0 0-5,-3 0-1,1 0-5,1 0 1,-2 0-1,-2 0 0,2 0 0,-1 0-2,-1-1 5,1 1-2,-1 0 6,1 0 3,-2 0 2,0-1 4,0 1-3,0 0 0,0 0-6,-2 0-4,1 0-1,-1 0-2,2 0-1,0 0-1,0 0 1,0 0-1,-1 0 0,1 0 0,0 0-1,0 0 1,0 0 0,0 0 2,0 0-1,-2 0 0,2 0 0,0 0-1,0 0 1,0 0-1,0 0 0,0-2 1,0 2-1,0 0 2,0 0 1,0 0-1,0 0 1,0 0 0,0 0 0,0 0 3,0 0-1,0 0-1,0 0 0,0 0-1,0 0-1,0 0-2,0 0 0,0 0 0,0 0 1,0 0-1,0 0 0,0 0 0,0 0 0,0 0 0,0 0 1,0 0 0,0 0-1,0 0 0,0 0 0,0 0 0,0 0 0,0 0 0,0 0 1,0 0 0,0 0 1,0 0 0,0 0-1,-1 0-1,1 0 2,0 0 0,0 0 5,0 0 4,0 0 2,0 0 2,0 0 2,0 0 1,0-3-6,-2 3-3,2 0-4,0 0-2,0 0-2,-1 0 3,1 0-1,0 0-2,0 0 2,0 0 0,0 0-1,0 0 1,0 0-1,-2 0 1,1 0 0,1 0-1,0 0 3,0 0 0,0 0 3,0 0 2,0 0 0,0 0 4,0 0 0,0 0 1,0 0-1,0 0-1,0 0 0,0 0-1,0 0-3,0 0 0,0 0-2,0 0-2,0 0-1,0 0-4,0 0 1,0 0-1,0 0 2,0 0 0,0 0 0,0 0 1,0 0-2,0 0 1,0 0 0,0 0 0,0 0 1,-2 0-1,2 0 2,0 0 3,0 0 4,0 0 0,0 0 3,0 0-1,0 0-1,0 0-3,0 0-2,0 0-6,0 0 1,0 0 2,0 0-1,0 0-1,0 0 0,0 0 0,-1 0-2,1 0-1,0 0-4,-2 0-1,1-2-11,-1 0-21,1 1-36,-1 0-45,2-2-55,0 1-54,0-1-53,0 3-50,0 0-29,2-4 12,-1-2 39,-1 6 49</inkml:trace>
        <inkml:trace contextRef="#ctx0" brushRef="#br1" timeOffset="-1.32508E6">823-2425 145,'-3'0'205,"2"-1"-16,-1 0-39,1 0-33,-1-1-26,1 1-18,-1 0-9,1 1-11,-1-4-10,1 4-9,-1 0-10,2 0-5,0 0-6,0 0 0,0 0 5,0 0 5,0 0 8,0 0 8,0 0 2,0 0 2,0 0-1,0 0 1,0-2-3,0 2-4,-1 0-3,1 0-5,-2-1-1,1 1-9,-2 0-4,0-3-6,0 3-3,-2 0-2,2 0-3,-3 0-1,0 0 1,0 3-2,1-3 2,-1 1 0,-2 1 0,2-2 0,0 0 0,-1 4 1,1-2-1,-2 1-1,2-1 1,-1 0 3,-1 2-2,4-3 2,-2 2 2,0 0 4,2 1 2,-1-3-1,1 2-1,1 1 2,0-1-1,0 0 0,1 1-4,1-1-1,-1 0-1,2 2-1,0-2-2,2 0-1,1 1 0,0 2 2,0-2-1,1 1 0,2-1 1,-2 1 1,4-1-2,-1 2-1,1-2 1,1 0 1,-2 1-1,2 0-1,-1 0 1,1-3 1,-3 2-2,1-1-1,-2 1 1,0-1-2,1 0 1,-1-1 1,1 1 0,-2-3 2,-1 2 0,2-1 4,-1 0-1,1-1 1,-2 0-2,1 0 0,2-1 0,0 0 1,0-1-1,2-2 7,-2 0 10,2 0 4,0-2 2,1 1 2,-2-1 0,2-4-7,-3 2-9,0 1-3,0-3-1,-1 3 0,-1 0 1,1-1 1,-2-1 0,-2 3 0,2-1 0,-1 0-5,-1-1-3,-1 1 1,0 2-3,0 0 0,-1-3-1,-1 5 1,1-1 0,-1 0-1,1 1-1,-2-1 0,-2 1 0,1-1 1,-1 2 0,-1-2 0,0 1 0,0 0-1,-1 2 1,-1-3-1,-1 4 0,2-2-1,-3 1 0,1 1 2,-2 0 0,1 0 1,-1 1 0,-1 1 0,2-2 1,-1 2 0,1 0-1,0-1 0,1 2 1,-3 0-1,3-3 1,0 4-1,-2-2 1,2-1 1,-1 3 2,1 0 0,0-1 3,-1 1 1,1-1 1,0 1-3,1-2 0,1 4 0,1-1 1,-2 0-1,2 0 0,-1 2 4,1-2-1,2 1-1,-1 1 2,1-1-2,1-1-2,0 2 0,3-1-1,-2 1 0,2-2-3,0 3 2,2-1-1,-1-2 0,2 2-2,2-2 3,-1 0-4,1 1 2,2-1-1,0 2-1,1-1 0,1-1-1,1-1 1,1 1-1,1-1 0,1 0 2,-1-2 0,-2-1 0,1 1 2,1-1-1,-3-1 0,1 0-1,-1 0 0,-1-1 1,1-1 0,-2 1 1,-1-1 1,0-2-1,-2 0-1,2 2 1,0-3-2,-1 0-2,-1 0-2,1-2 1,-1-1 0,-1 2 0,2-4 1,-2 2 0,1 1 0,-1-3 0,-1 3 4,-1-3 1,1 2-1,-2-2 3,0 1 3,-2 2-2,1-1-3,-1 1-1,1 0-1,-2 0-1,0 1-1,0 1 0,-2-1 0,2 2-1,-1 0 0,-1 0-1,1 2-1,1-2 1,-2 2 0,1-1-1,-1 1 1,2 2 0,-3-2-1,1 0 1,0 2 1,-1 0 0,0 2-1,2 0 1,-2-2 0,0 1-3,1 0 0,-1 1 2,0 1-1,0-3 0,-1 5 1,1-3 2,-2 2 0,2 0-1,1 1 1,-1 0 0,1-1 0,-1 2-1,2-2 0,-1-1 1,4 4 1,-2-1-2,1-1 1,1 2-2,1-1 0,0 1-1,1 1 0,2-3 1,0 0-1,0 2 0,2-2 2,1 0 0,-2 1 0,2-2 0,0 1-1,-2-3 2,4 1 2,-2-1 0,1 1 1,1-3 0,-2 1 3,3-1-2,-2 0-1,2-1 0,0 1-3,0-3 4,0 1 8,-2-1 5,1 1 3,-2-2 3,-2 0 2,2 1-1,0-1-10,-1-2-5,1 1-9,0-1 1,-3-1 1,1-1-2,-1 2-1,0-3 0,-1 1 2,-1 0-1,-1 2-1,0-1 0,0-1 1,-1 2 0,-2-2 2,0 2-3,0 1 0,-2-1 0,2 3-1,-3-1-2,0 0 2,0 1 0,-1 0-1,1 0 2,-2 2 0,1 0 0,-2 1 0,2 0-1,-2 1 1,1 0-2,-1 2-1,3 0 2,-3-2 1,3 3 0,-1-1 0,-1 1 0,2 2 2,-1-3 0,1 1 0,0 2-1,0 1-1,3 0 2,-1-1-2,1 1 3,0 1 1,1-1 0,1 1 2,1-2 0,1 4 1,1-2-1,1-1-1,1 3 2,1-5-3,2 3-1,0-1 0,1-2-1,1-1 1,1 2-2,1-2 3,-1-1-1,2-1 3,-1 0-2,-1-2 2,2 0 0,-2-2-1,-1 0 1,2-1 10,-4 1 9,1 0 4,-2-1 2,-2-1 1,1 0 1,-1-2-13,-1 1-7,-1-1-7,1 0-5,-2-1-1,1 0-1,-2 0-3,0 1-2,0-3 3,-2 2-2,1-3 0,-1 3 0,-1 0 2,2 2 2,-4-1-2,1 3 3,-1-3 0,-1 1 0,0 2 0,0-1 0,-1 1 0,-1 2-1,1 0-2,-2 0 2,1 1-1,1 0 1,-3 1-1,1 1 2,-2 1 3,2 0 0,0 1-1,-1 0 1,1 0-1,0 2-2,2 0 1,-1-1-1,2 2-1,0-1 0,2 1-1,1-1 1,1-1-2,1 2 0,-1-1 0,2-1 1,2-1 3,-1 2-1,1-1-3,1-1 0,1-1 1,1 1 2,-1-2-1,2 1 2,1-3 5,-1 3 2,3-3 0,-1 0-1,2-3 0,-1 3-1,2-3 1,1 1-2,-3-2-1,0 1 0,1 1-2,-1-4 0,1-1-3,-2 3 0,1-4-1,-2 2-1,1-4 1,-2 2 1,0-2-2,-2 2 0,-2-2 2,-1 1-1,1 0-2,-1 0 1,-1-1 1,0 2 3,-1 0-2,-2-1-2,1 2 2,-2 0-1,-2 1 1,1 1-2,-2-1 0,-2 2 3,0 3-1,-2-1 1,-2 0-1,1 2 2,0 2 1,-1 0 1,1-1 1,-2 3-1,2 2 3,0-1 1,1 2 3,-1 1 0,0 2 0,3-1 0,0 1 2,3-3-1,0 3-2,0 0 1,3 1 2,0-1-3,1 1-2,2-1 1,3-1-1,0 0 1,3 1-3,2-2 2,-2 2-2,3-5-3,0 1 2,1 0-4,1-1 1,-1-2 0,2 1 3,0-1-3,0-3 1,0 1 2,0-1-1,0-1-3,-2-2 1,0 2 4,1-3-2,-4 2-2,2-3 3,-3-1-3,2-1-1,-1-1-1,-2-1-4,-1 0 1,1 0-2,-4-1 0,2-1 1,-1 3 2,-2-1 0,0 1 2,-2 1 1,1 0 0,-1 0 1,-2 2-1,-2 0-1,1 2 0,-1-1 0,-1 2 1,1 0 0,-3 0 0,1 1 2,-2 1 2,1 0-3,0 1 3,2 1 2,-2 2-1,1-3-1,1 2-2,1 0 1,0 1-2,1-2-2,1 2 0,-1 1 1,2 1 2,0 1-2,2-4 3,1 6-7,0-2 2,0-1-1,0 1-2,3 0 1,1-1 6,1 3 0,-1-3-2,2-3 1,2 1-1,-1 2 1,2-3-7,-1-1 5,1 0 2,-3-2 0,1 0 2,-1 0 0,0 0 2,0-2 3,-2 0-4,2-1-2,-1-3 0,-2 2-1,1-1-3,-1-1-4,0-1 3,0 1-3,-1-2 0,-1 1 1,-1 1 1,0-1 0,-1-1 1,-1 2 1,-1 1 0,0 0-1,-1 0 2,-1 2 0,-1 0 0,0-1-1,0 4 1,-1-2 0,-1 2 1,0 0 0,0 2 1,-1-2 3,3 0 0,-1 4 1,-1-2-2,4 2 2,-1-1-1,1 1-2,2 0 0,-1 0-1,2 2-1,-1 0 0,2-1-2,2 2-5,-1-1 4,2-1 1,0 2-1,2-3 0,1 3 2,-2-2 3,4 0-2,-2-2 0,3-1 1,-2 0 1,2-2 2,0 0 1,3 0 0,0-1 0,0-2 0,-2 2 2,2-1-3,-3-3 2,0 2-4,-2 0 0,2-4 0,-3 1-3,2-2-1,-4 1-2,1 0 1,-1 0 1,-1-3-4,-1 2-2,-1-2 3,-1 3 1,-1 0-2,-2 0 3,-2 0 1,-1 2 1,0 0-1,-1 1 1,-2 2 0,-2 1 1,0 1 1,-1 0 1,0 0 0,-2 2 2,-1 3 1,2-2 3,0 1 3,-1 3 1,2-1-1,0 0 4,3 3-1,2-2-2,-1 2-1,1-1 0,2 0 1,1-2-2,1 1 0,1 0 2,1 1-4,1-2-1,0 1-2,1-4 0,1 0-2,1 2-3,1-3 3,1-1-1,2 2 2,2-2 1,0-1 1,0 0-2,3-1 3,-1-2 0,1 2-2,-1-3-1,1 0-1,-1-1 3,-1-4-4,1 1 0,-4 0-2,1 0-3,-4-1-2,1-1-2,-2 2 0,0 1-4,-2 1 5,-1-1 4,-1 3-1,-4 0 3,-1 1-1,-1 0 2,-2 3-2,-3 0 0,0 0 3,0 3 1,0 0 1,-3 1 1,3 1 0,2 1-1,-1-3-1,2 4-2,2-1 0,-1-1-1,2 1 3,3 0-1,0-1-2,2 2 0,1-1-2,0-2-1,1 1-3,1-1 3,-1-1-1,1-1 1,1 2 3,1-3 6,1 0 1,-1-1 0,4 0 0,-1-1 0,4 0 0,-2-3-2,1 1-2,-2-1-2,0-3-1,0 0 1,-1 1-1,-2-1-3,-1-1-2,-1 5 4,-1-4 0,-1 3-3,-1-2 1,-1 2 2,-2 2 1,-2 1-1,1-3-2,-5 4 2,0 0 1,-3 0-1,0 4-2,0-2 0,0 2 2,0-1 2,0 1-1,3-1 1,0 2-2,4-2-1,-1 0-2,1 1-4,4-2-2,-1 1-2,2-1 5,0 0 0,0 0 0,2-1 0,-2 0 6,3 0-2,1-1 2,2 3 2,-2-3 3,5 0 2,0-3-2,3 3 0,-1-1-2,1-1-1,0-2-1,0 2-3,-2-2 0,-1-1 2,0 2-3,-3-1-13,0-2-12,0 2-8,-3 0-7,0-1-4,-2 0 1,-1 3 12,0-2 9,-1 3 11,-2-3 4,-2 4 4,-2-2 1,-2 2 3,-3 2 1,-1 0 1,-1 1 2,1 3-1,-1-2 2,1 2 0,1-1 1,0 1-1,3 1 6,0-4-3,3 5-4,0-3-2,2 0 1,2 2-4,1-1-6,-1-1 2,2-1 1,2 2 2,-1-4 0,4 2 3,-1-3 2,2 3 3,0-4 0,3 0 2,0 0 0,1 0-2,2-2 0,-1-1-2,-1 2-1,2-2 0,-3 1 0,0-2 2,-3 2-1,0-1-1,-3 2 0,0 1-1,-2-1-4,-1 1 1,0-2-1,0 2 0,0 0 3,-1 0 0,-2 2 1,0-1-2,-2-1 2,0 3-2,-9 4-25,11-6-4,2 0-24,-2 0-30,0 1-34,1-1-38,1-1-36,-1 3-34,2-1-34,2 1-36,-1 1-47,-1-4-1,2 3 21,-2-3 41</inkml:trace>
        <inkml:trace contextRef="#ctx0" brushRef="#br0" timeOffset="-1.28855E6">813-2511 102,'-3'-1'196,"0"-1"-10,0 2-37,1 0-35,-1 0-23,0 0-15,-1 0-5,1 0-7,1 0 0,-1 2-4,0-2-6,0 0-7,0 0-7,0 0-6,2 1-6,-1 1-4,1-2-2,-1 0-1,1 0-1,-1 0 0,2 4-5,-1-4-1,1 0-1,0 0-3,0 0-2,0 0-1,0 0 0,0 0-1,0 1 1,0 0-2,-1 0-1,1 1 3,-2 0 2,2 0 3,0 1 3,-1-2 1,1 0 3,-2 1 3,2-1-2,0 2 3,-1-2 2,-1 2 3,1 0 3,-1-1-1,1 0 5,-1 2 0,1-1 1,-1 1-2,-1-1 0,2 3 1,-1-1 3,-1 2 1,0-1 0,0 3 0,0-2-2,0-1-2,2 3-2,-2-3-2,1 3-3,1-3-1,1 1-4,0-2-6,1 2-4,1-1-5,1-4-2,0 1-1,4 1-3,1-2 4,2 1-4,1-3 1,0 3-1,4-3-2,0-3 6,0 3 1,-1-3 5,-1 1 0,0-2 1,-1 1-3,2 1-4,-4-1-3,1-1-2,-1 1 1,-2-1-2,1 1 1,-2 0 0,0-2 0,-1 2-2,0 0 1,0-1 2,-1 1-2,1 0 1,-2-1-1,-1 0 1,2-2-2,-1 2-1,-1-1 0,-1 1 2,1-1 7,-2-1 8,1 2 10,-2-3 8,0 2 7,-2-1 3,-1-1-2,2 2-2,-4-1-6,1 0-1,-2 1-5,1 1 3,-1-1 1,0 1-1,0 1 0,-1-1-3,1 2-1,-2-1-6,1 2-7,-2 0-3,2 1-3,-2 0-2,0 0-5,-2 1 0,2-1 1,0 3-2,-1 0 1,1-3 0,-1 5 0,1-1 0,0 0 0,0 1 3,0-1 0,0 2 2,1 1 4,-1-2-1,3 1-1,-1 0 0,1 1 2,2 1 2,-2-2-6,1 2 2,2-1 1,0-1-1,0 1-3,2 0-2,1-2 2,0 1-3,1 0-2,2-1 1,2-2 0,-2 1 3,3-1 1,1 1 4,0-1 3,2 0 1,2-3 2,-2 0-2,1 0 0,-1 0-1,0 0 1,2-3-2,-2 0 0,1-1 0,-1 0 1,0 0-5,0-3-2,-2 2 1,2-2-2,-3 3-2,0-4-1,0 1-1,-1 1 4,-4-3-3,1 1-2,-1 1 1,-1-1 1,-1 1 0,-2 0-4,0 0 2,-3 0-1,-2-1-2,-2 2 2,-1 3 0,-1-2 0,-3 3 3,1 2 1,-3 1 6,1 1 4,-1 2 5,1-1 2,1 1 1,0 2 0,0-1-1,2 1 0,1 1-3,0-1 3,0 1 3,3 0-2,2 1-2,-1-1 0,1 0-1,2 0-3,1 0-5,-1-1-2,2-1-1,2 1 2,1 0-4,0-1-1,1 1-1,2-2 3,0 0 4,2 0 4,-1-1 8,2 0 4,2-2 5,-2 0 2,1 1-1,0-2-6,2 0-3,-3-2-2,2 0-4,-1-1-3,-1-1 0,2-3-1,-4 1-4,1 0-3,-1-3-5,-1 2-3,-1-3-3,-2 1-3,0 1 0,0 0 2,-3-1 0,0 1 3,-2 1 1,1 0 3,-1 1-1,-1 1-1,0-1 2,-1 5-1,-2-1-5,0 2 3,0 2 2,-3 2 4,2-1 4,-1 2 7,-1 1 3,2 0 6,1 1-1,0 0-2,4 1 2,1-1-4,1-2 1,2 1-5,1 0 3,1-2 1,2 3 1,1-2 3,2 0-4,3 0 2,0-1 1,2-2 0,1 2-5,-2-4-2,1 2 1,0-2-4,0-2 1,-1 0-4,2-1 4,-3-1-3,-1-2 0,1 3-3,-3-3-5,0 1 0,-2-2-3,1-3-1,-4 3-6,2 0-1,-1-3-3,-1 2-5,-1 2-7,0-4-7,-1 2-2,-2 1 2,1 0 2,-2 2 3,-1 0 7,-1 1 6,0 2 6,-1 1 1,-1 2 2,-2 1 5,1 2 3,0 1 5,-2 2 3,3-1 2,-1 3 1,3-1-2,0-1 0,3 0-3,1 0 2,2 3 4,2-3 4,2-1 1,2 1 0,0 0 0,3-2 2,0 2-2,1-3-3,2-2-2,-1 2-3,-1-3-4,1 0-5,-2-1-5,1 0 0,-3-1-1,1-4-2,-1 3 2,1-2-5,-4-3-8,1 0-8,-1 1-7,-1-2 0,-1 0-9,-2-1 4,0 0 2,0 0-1,0 0 2,-2 1 1,-1 1 9,-1 1 3,-2 1 3,0-1 8,-3 1 5,0 5 2,-1-2-1,-2 2 10,0 2 7,0 2 4,0 1 3,-3 2 4,3-1 0,2 3-5,1-1-2,0 1-4,3 0 3,3 1-3,1 0-3,2-3 0,3 3-1,0-3 3,5 1-3,-1-4 5,5 3 2,0-3 4,1-3 4,1 0 1,-1-1-4,1-1 1,1 0-1,-2-3 0,-1-1 1,-3-1-5,0-2 2,-3-2 8,0 2 15,-2-2 4,-2 1 9,-2-2 7,-2 0 0,-1 2-7,0 0-16,-1 1-10,-4 1-13,-1 2-8,0-1-11,0 2-1,-2 3-2,0-1-4,1 4 0,-1-1-11,2 0-13,0 2-32,3-1-44,0 2-52,2-3-60,2 0-53,-1 0-45,3 1-32,2 0-18,1-2-10,1 2-4,4 1-30,-2-1-6,0-2 24,0 2 46,-6-2 54</inkml:trace>
        <inkml:trace contextRef="#ctx0" brushRef="#br1" timeOffset="-1.33802E6">619-2439 24,'-3'0'140,"1"0"-23,1 0-35,-1 0-29,2 0-14,0 0-6,0 1-2,2 1 4,-1-2 4,1 0 6,-2 4-3,1-4-3,-1 1-5,2 2 0,-1-2-5,-1 0-4,2 0 0,-2-1-1,0 2-1,1 0-4,-1-1 1,2 0 1,-1 0 6,1 2-1,-2-2-1,1 2 1,1 0-2,1-3-5,0 1-8,0 1 0,0 0 3,-2 0 3,4-1 3,-1-1 9,1 1 9,-2 1 3,1-2 4,2 0 2,-2 1 3,2-1 0,0 0 1,-1 0 3,1 0 2,-2 0 1,2 0-2,-1 0-1,1 0-6,-2-1-10,2-1-9,0 1-6,-1 1-6,-2-1-4,1-1-7,1 2 1,-1 0-4,-1 0-2,1 0-1,2 0-1,0 0 0,2 0 1,-2 0-1,3 0 0,-2 0 0,2 0 1,-3 0-1,2 0 1,-1 0 0,-2 0 0,1 0 1,-1 0-1,-2 0 0,0 0-1,0 2 0,-1-2 1,-1 0-2,-1 0 1,0 0 0,0 0 0,-1 0 1,-1 0 0,-1 0 0,-1 0 0,1 0 1,-3 0-1,0 0 0,2 0 0,-2 0 1,-2 0-1,2 0 0,-3 0-1,2 0 1,-4 0-1,2 0-3,0 0 2,-1-2 0,1 1 1,-1 0-1,-2-1 1,1 1 0,-1-2 2,-1 0 1,1 2 2,2-2-2,-1 2 1,-1-1-1,2-2 1,-1 4 0,-1-1 0,3 0 1,0 0-1,3-1-2,1 2 0,0 0 0,1 0 0,1 0 0,0 0-1,1 0 0,1 0 2,-1 0-2,1 0 0,1 0-1,0 0 2,0 0 0,0 0 0,0 0 0,0 0 1,0 0 1,0 0 1,1 0 6,1 0 3,-1 0 4,2 0 3,2 0 0,-1 0 2,4 0-5,0 0-3,1 2-3,2-1 2,2 0-6,2 0 0,2 1-2,-3 1-2,4-1-2,2 1-2,-1-2-1,1 2-2,-1 1 1,-1 0 2,0-1-1,-2 1 1,-1-2 1,-2 2 2,-2-2-2,-2 1 1,0-2 0,-3 0 1,1 1-2,-1 0 0,-3-2 2,0 2-1,0-1-1,-1-1 0,-1 0 0,1 0 1,-1 0 1,1 0-1,-2 0 1,0 0 2,0 0-1,1 0 0,-1 0 0,0 0 6,0 0 4,-1 0 3,1 0 5,0-1 3,-2-1 4,1 2-9,-1-2-5,-1-1-4,-1 2-6,-1-2-2,-2 1-5,-1-2 3,1 2-1,-2 2 0,-2-3-1,2 2-1,-1 1 3,0-1-1,-1-1 1,-1 1 0,3 0 0,0-1 0,0 1-1,2 1 2,-1 0-1,1 0-1,3 0 2,-2 0-1,1 0 1,4 0 3,-2 0-1,1 0 3,1 0 0,1 0 1,0 0-2,0 0-1,1 0 0,2 0-3,-1 0-2,2 1-2,2-1 2,0 0 1,3 0 0,0 0 0,1-1 3,1 1 1,1-3-2,1 3-1,-1-1 0,2-1 0,-1 1-2,-1 1 1,0-3 0,1 1 0,-1 1 0,0-3-1,-1 4 1,-3-1 0,0 0 0,-4 0 1,2 1 1,-3 0-1,0 0-1,-3 0 0,2-2 4,-2 2 2,0-1 4,0 1 3,-2 0 1,2 0 4,-3 0-4,-1-1-2,-2 1-4,0 0-2,-2 0-3,3 0-3,-4 0 0,1 1 0,1 0-1,-1 1 2,1-2-1,-1 0 1,1 1 0,-1-1 1,1 1-1,-2 0-2,2-1-1,-2 2 1,1 0 1,-1-2 1,2 0 1,-2 0-1,1 0 1,-1 0-2,2 0 0,-1 0 0,2 0 0,1 0 0,0 0 1,1 0 0,-1 0 1,2 0 5,0 0 8,2 0 6,1 0 3,0 0 5,0 0 1,0 0-3,0 0-5,3 0-5,1 0-6,2 0-2,0 0-2,3 0-1,0 0-4,1 0 2,4 0-3,-2 0-2,0 1-1,-2 0-1,2 0-1,-3-1-1,1 3-1,-2-2 3,-1 2-2,-2 0-12,1-2-22,-2 1-35,-1-1-39,-1 0-48,-1 2-48,1-2-42,-1 2-30,1-1-29,-2-2-29,0 0 11,0 0 30,-2 5 44</inkml:trace>
        <inkml:trace contextRef="#ctx0" brushRef="#br0" timeOffset="-1.28198E6">881-2348 9,'-1'0'188,"-1"-2"8,1 0-27,-1 2-37,1-2-33,-1 2-20,1-3-13,-1 2-8,1 0-4,1 1-3,-2-2-3,2 1-6,-1 0-5,1 1-2,0 0-5,0 0 0,-2 0-3,2-2 0,-1 2-2,-1-1-3,1 1-1,-1 0-4,1 0-4,-2 0-1,1 0-4,-2 0-2,-2 0-1,0 1-1,2 1 3,-2-2 5,0 0 1,-2 1 2,1 0 5,1 1-1,0 0 0,1 1-1,-2 1-1,-1 0 2,2 0-4,1 1 0,0-2 1,-1 4-2,0-2-1,2 0-3,1 1 0,-2-1-3,2 2-1,2-1-2,-1-1-2,2 2-1,2-1 0,1-2-2,1 1 0,1-1 1,2 0 0,2-3 2,0 2-1,0-3 2,1 0 1,-1-3-1,2 2 3,-2-3 5,-2 0 6,2-1 5,-3-1 2,2 1 4,-3-2 0,-2 0-8,2 0-5,-2-1-6,0 2-4,-2-1-2,1 0-1,-1 1 1,-1 1-3,0 1 1,-1 0-1,-1 0-1,1 3-2,-2-2 0,-2 2 1,1 1 0,-3 1 0,-1 2 0,1 0 1,-1 1 1,-1-1 0,2 5-2,-1-3-1,1 1-1,2 0-6,1 1-21,1-2-36,1 0-52,4 1-68,-1-2-98,4 1-48,-1-2-7,1 0 21</inkml:trace>
      </inkml:traceGroup>
      <inkml:traceGroup>
        <inkml:annotationXML>
          <emma:emma xmlns:emma="http://www.w3.org/2003/04/emma" version="1.0">
            <emma:interpretation id="{3ABF3E7C-60E5-4F6C-9352-01174CB665E6}" emma:medium="tactile" emma:mode="ink">
              <msink:context xmlns:msink="http://schemas.microsoft.com/ink/2010/main" type="line" rotatedBoundingBox="28803,8880 28795,9946 28409,9943 28418,8877"/>
            </emma:interpretation>
          </emma:emma>
        </inkml:annotationXML>
        <inkml:traceGroup>
          <inkml:annotationXML>
            <emma:emma xmlns:emma="http://www.w3.org/2003/04/emma" version="1.0">
              <emma:interpretation id="{7ED0B24C-949A-47A5-A937-7534AAB5D436}" emma:medium="tactile" emma:mode="ink">
                <msink:context xmlns:msink="http://schemas.microsoft.com/ink/2010/main" type="inkWord" rotatedBoundingBox="28803,8880 28795,9946 28409,9943 28418,8877"/>
              </emma:interpretation>
              <emma:one-of disjunction-type="recognition" id="oneOf2">
                <emma:interpretation id="interp10" emma:lang="en-US" emma:confidence="0">
                  <emma:literal>"-</emma:literal>
                </emma:interpretation>
                <emma:interpretation id="interp11" emma:lang="en-US" emma:confidence="0">
                  <emma:literal>€3</emma:literal>
                </emma:interpretation>
                <emma:interpretation id="interp12" emma:lang="en-US" emma:confidence="0">
                  <emma:literal>€5</emma:literal>
                </emma:interpretation>
                <emma:interpretation id="interp13" emma:lang="en-US" emma:confidence="0">
                  <emma:literal>€9</emma:literal>
                </emma:interpretation>
                <emma:interpretation id="interp14" emma:lang="en-US" emma:confidence="0">
                  <emma:literal>€0</emma:literal>
                </emma:interpretation>
              </emma:one-of>
            </emma:emma>
          </inkml:annotationXML>
          <inkml:trace contextRef="#ctx0" brushRef="#br1" timeOffset="-1.37987E6">692-494 25,'0'2'100,"0"-1"-23,0 1-22,0-1-20,0 0-14,0 1-9,0-1-2,1 2-2,1-1-6,-2-2-1,0 3 0,0-1 0,0-2 2,1 0 3,-1 2 8,0-1 6,2 2 5,-1-2 2,-1 1 4,0 0 4,0-2 0,2 2-1,-1-1 0,-1-1 0,2 3-4,-2-3-6,0 1-4,0 1-8,0-1-3,0-1-4,0 0-2,0 0-2,0 0-1,0 1-2,0 1-5,0-2-7,0 0-19,0 0-22,0 0-38,0 0-48,0 0-23,0 0-5</inkml:trace>
          <inkml:trace contextRef="#ctx0" brushRef="#br1" timeOffset="-1.34244E6">750-373 214,'-1'-2'262,"1"1"3,0 1-47,0-1-49,-2-1-36,2 1-27,0 0-12,0-1-6,0 1-7,0 1-5,0-1-10,0-1-12,2 1-9,-1-1-8,1 2-2,-1 0-2,1 0 1,-1 0 5,-1 0 2,2 0 2,-1 0 1,1 0 3,-1-4 8,-1 4 4,0 0 10,0 0 10,0 0 10,0 0 8,-1 0 5,-1 0 3,1-1-2,-1 0-4,2 1-9,-1 0-10,-1 0-6,-1 0-10,0 0-4,0 0-6,2 0-3,-1 0-8,1 0-10,1-1-6,-2 1-11,1-2-9,-1 0-9,1 2-1,-1 0-2,1 0-3,1 0-5,0 0-1,0 0 1,0 2-2,0-2-2,0 0 3,1 0 1,-1 0 6,2 0 0,-2 0 6,1 0 1,1 0 0,-1 0 1,1 0-1,-2 0 0,1 0-4,1 0 1,1 0 0,0 0-1,1 0-1,1 2 2,3-1 5,1 0-2,3 0 0,0-1 0,0 4 0,2-4-2,-1 0 1,0 0 0,2 2 1,-1-1 1,-2 1-1,0-1 0,0-1-3,-3 0 1,-2 0 1,0 0 1,1 0 0,-4 0 0,1 0 3,-2 0-1,0 0-2,-2 0-4,-1 0-1,0 1-1,0-1-1,0 2 1,0-2-2,0 0 2,-1 0 1,-1 0 2,-1 0 1,0 0 0,-1 0 2,1 0 0,-3 0 2,-1 0-2,1 0-2,-3 0 2,1 0 0,-2 0 0,1 0 0,-2 0 4,-2 0-1,1 0-1,0-2-1,0 1 2,0 1-2,-1 0-1,1-1 4,1-1-1,-1 1-1,3-1-2,1 2 0,-1 0 3,1-4-2,1 4 0,1-1-1,3 0 2,-2 1 0,2 0-1,0 0-1,0 0-2,3 0 0,-1 0 1,-1 0 1,1 0 0,1 0 0,-2 0 2,2 0 0,-1 0-4,1 0 0,0 0-2,0 0 1,0 0 1,0 0-3,0 1 2,1 0 1,1-1 0,-1 0-3,1 0 3,-1 0-1,-1 0 2,2 0-2,-1 0 3,2 0 1,0 0 2,0 4-1,0-4-2,2 0 1,1 0 0,0 2-1,0-1 0,3 1 1,-2-1 2,2-1-3,3 1 0,0 2-1,0 0 0,1-2-2,-2 2 1,-1-2 0,0 1-1,-2-2 2,1 0 1,-3 4 0,0-4-1,-3 1-1,0 0 2,-2-1 0,-1 0-4,0 0 2,0 1 2,-1-1 0,-1 0 0,1 0 0,-4-1 2,-1 0 1,0 0-2,-3 1 1,0-4-2,-1 4 1,0 0 4,-1-2-4,-1 1-2,2-1 1,-1 1 1,-1 1 0,1-3-1,-1 1 1,0-1 3,-2 2-1,4-2 2,-1 1 0,1 2 0,-1-4 2,3 4 0,-1-1-1,1 0-1,-1 0-2,3-1-2,0 0-6,0 2 1,3 0 3,0-2 0,0 2 0,2 0 0,-2 0 4,1 0-4,1 0-1,1 0-1,0 0 0,0 0 0,0 0 2,0 2 0,1-2-2,1 0 0,-1 0-1,1 0 1,-1 0 1,1 2 2,1 0-1,0-1 1,-2 0 2,2 0-1,0-1-1,0 4 0,0-4 2,0 0-1,-1 2-1,1-1 1,0 1 0,0-1-2,-2-1 1,1 0 0,-2 0 2,0 0-1,0 0 4,0 0 2,0 0 1,-2 0 6,1 0 7,-1 0 9,1 0 13,-1-1 11,1-1 8,-2 1 0,0-1-3,-3 2-12,0 0-9,0-4-14,0 4-8,0 0-7,1 0-1,1 0-2,1 0-5,0 0-2,1 0 0,2 0-3,0 0-4,0 0 2,0 0 2,0 0-1,0 0 0,0 0 2,0 0 3,2 0 0,-2 0-1,0 0 1,0 0 0,1 0-1,1 0-1,-1 4 2,1-4 0,-1 0 1,1 0 1,-1 0 0,2 0 0,-1 0 0,1 0 0,0 2 3,1-1-1,1 1-1,-1-1 1,2-1-2,0 1 1,-1 1-3,2-1 1,-1 0 1,2 1-1,-3-1 0,4-1 2,0 1-1,2 1-1,-2-1 1,1 1-2,2-2-3,-1 0-1,1 4-4,-1-4 2,1 0 0,-1 1 2,1 0 2,0-1 2,-3 0 5,0 0-5,-3 0 2,0 0 0,-2 0 3,-3 1-1,2 1-2,-1-2 4,-1 0-2,1 0 1,-2 0 3,0 0 11,0 0 11,0 0 7,0 0 3,0 0 4,0 0-3,0 0-13,0 0-5,0 0-8,0 0-6,0 0-8,0 0-7,-2-2-1,1 2-14,-1-1-18,-1 0-35,0 0-50,-2-3-56,-3 4-61,-4-5-59,0 3-50,0-2-36,0 1-31,2 3-53,1-1 0,2-2 34,2 1 54,1-2 62</inkml:trace>
          <inkml:trace contextRef="#ctx0" brushRef="#br1" timeOffset="-1.34013E6">605-1414 9,'-1'0'128,"-1"1"-14,2-1-19,0 0-19,0 0-15,0 1-11,0-1-3,2 2 0,-2-1 1,1-1-1,1 0 1,-1 0 1,1 0-4,-2 1 3,0 1 0,0-2 3,0 1 2,0 1 4,0-2 2,0 0-1,0 0 1,0 0-4,0 0-4,0 0-5,0 0-7,0 4-8,0-4-8,0 0-8,0 0-2,1 0-6,-1 0-2,2 0-1,1 0-2,0 1-1,1-1 0,1 1-1,-2 0 1,1-1-1,1 2 1,-2-2 0,-2 0 1,4 0-1,-1 2-1,-1-2 2,2 0 0,-4 0 2,2 0 6,2 0 5,-1 2 6,-1-2 5,1 0 0,2 0 0,-1 0-7,1 0-2,0 0-7,0 0-4,1 0-2,1 0-1,1 0-1,-2 0 0,4 0-2,-2 0 3,1-2 8,-3 2 3,2 0 5,-3-2 4,2 0 2,-4 1-2,2 0-6,0 0-3,-3 1-5,2 0-2,-2-4-1,0 4-1,0 0 0,-2 0-1,-1 0-1,2 0 0,-2 0-2,0 0-1,0 0 0,0 0 0,0 0 0,0 0-1,1 0-1,1 0 1,-2 0 0,0 0-2,0 0 1,0 0 1,0 0 1,0 0-1,0 0 1,0 0 0,0 0-3,-2 0 1,1 0 1,-1 0 1,2 0-2,0 0 1,-1 0-1,1 0 2,-2 0-1,2 0 0,0 0 1,0 0 0,0 0 5,-1 0-1,-1 0 1,1 0 2,-1 0 1,1-2-1,-1 1-4,-1-1 0,2 1 1,-4 1-3,-1-1-2,0-1 0,-1 1 1,-1 0 0,-2-1 0,1 1-1,-3 1 1,2-1 1,-1-1-1,-1 1-1,0-1 0,0 1 1,0 1 1,0-3 3,-1 3 0,3 0 1,-1 0 0,1 0 0,2 0-1,-1 0-1,3 0 0,-1 0-1,2 0 1,1 0 0,1 3-1,0-3 0,2 0-1,1 0-1,0 0-1,0 0 1,0 0 0,1 0 1,1 0 1,-1 0 1,0 0 3,1 0 0,-1 0 3,2 0 3,0 1 0,2 1 1,1-2 2,-2 1 3,4 1-2,-2-1 1,3-1 0,0 3 5,3-1 3,0 1-3,1-2 2,0 2-4,2-1-1,2 2-9,-1-3-3,2 1-4,0 2 0,0-4 0,-2 4 0,1-2 0,-1-1-1,-1 2 8,-2 0 7,-1-2 3,0-1 3,-3 3 3,-1-3-1,-1 1-6,-1-1-8,-3 0-5,1 0-2,-1 0-2,0 0-1,-1 0-2,-2 0 4,0 0 1,0 0 1,0 0-1,0 0 3,-2 0 2,1 0-2,1-1 1,-2 1 2,1 0-3,-1 0 0,0-3-2,-1 3-2,-2-3-2,-1 1 1,2 0 1,-2 0-1,-2-1 1,2 1-1,-1 0-2,-1-2 0,-1-1 0,0 3-1,-1-2-1,1 1 0,0 1-2,-3-1 1,2 2 1,-1-2 2,-2 0 0,1 3 0,1-3 1,1 3-2,0-1-3,2 1 1,-1 0 0,3 0 1,2 0 1,-1 0 0,2 0 1,0 0-2,3 0-2,-1 0 2,1 0-5,0 1 2,0-1 2,0 0 0,1 0 1,-1 0 0,2 0 2,1 0 1,1 3 0,2-3 1,0 1 1,3 1 0,0-1-1,0 2 0,3-2-1,0 2-1,0 0-1,1-2 0,2 2-1,0 0 0,0 1 2,0-1 1,0 1 1,-2 0 0,-1-1 2,-1-1 0,-1 0-3,-2 0-1,-1-1 0,-3-1 0,-1 3 1,0-3 2,-1 1 0,-1-1 3,1 0 3,-2 0 3,0 0-1,1 0 1,-1 0-1,0 0 0,0 0-5,0-1-3,0 1-4,0 0-5,0-3-13,0 3-28,0-1-37,0-1-48,0 1-56,0-2-56,0 1-56,0 2-69,-3-5-10,-1 3 22,-1-2 43</inkml:trace>
        </inkml:traceGroup>
      </inkml:traceGroup>
    </inkml:traceGroup>
    <inkml:traceGroup>
      <inkml:annotationXML>
        <emma:emma xmlns:emma="http://www.w3.org/2003/04/emma" version="1.0">
          <emma:interpretation id="{E3E31A88-A2E3-4F01-A457-ED10251D19C1}" emma:medium="tactile" emma:mode="ink">
            <msink:context xmlns:msink="http://schemas.microsoft.com/ink/2010/main" type="paragraph" rotatedBoundingBox="28114,7391 28294,10696 27719,10727 27538,74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25293B-E79F-4825-BCA9-B5936163F6B8}" emma:medium="tactile" emma:mode="ink">
              <msink:context xmlns:msink="http://schemas.microsoft.com/ink/2010/main" type="line" rotatedBoundingBox="28114,7391 28294,10696 27719,10727 27538,7422"/>
            </emma:interpretation>
          </emma:emma>
        </inkml:annotationXML>
        <inkml:traceGroup>
          <inkml:annotationXML>
            <emma:emma xmlns:emma="http://www.w3.org/2003/04/emma" version="1.0">
              <emma:interpretation id="{1A5E0E16-7D46-4EB9-A918-EE500E6BE906}" emma:medium="tactile" emma:mode="ink">
                <msink:context xmlns:msink="http://schemas.microsoft.com/ink/2010/main" type="inkWord" rotatedBoundingBox="28114,7391 28294,10696 27719,10727 27538,7422"/>
              </emma:interpretation>
              <emma:one-of disjunction-type="recognition" id="oneOf3">
                <emma:interpretation id="interp15" emma:lang="en-US" emma:confidence="0">
                  <emma:literal>3:</emma:literal>
                </emma:interpretation>
                <emma:interpretation id="interp16" emma:lang="en-US" emma:confidence="0">
                  <emma:literal>38.</emma:literal>
                </emma:interpretation>
                <emma:interpretation id="interp17" emma:lang="en-US" emma:confidence="0">
                  <emma:literal>3382</emma:literal>
                </emma:interpretation>
                <emma:interpretation id="interp18" emma:lang="en-US" emma:confidence="0">
                  <emma:literal>33-8,</emma:literal>
                </emma:interpretation>
                <emma:interpretation id="interp19" emma:lang="en-US" emma:confidence="0">
                  <emma:literal>33-82</emma:literal>
                </emma:interpretation>
              </emma:one-of>
            </emma:emma>
          </inkml:annotationXML>
          <inkml:trace contextRef="#ctx0" brushRef="#br1" timeOffset="-1.33603E6">28-2851 114,'-3'0'198,"2"0"-11,-1 0-28,2 0-26,-1 0-17,-1 0-11,1 0-9,-1 0-10,1 0-10,-2 0-7,1 0-4,-1 0-9,2 0-5,-2 0-4,0-2-4,0 1-3,0 1-6,0-3 0,1 3-1,-1 0 2,0-1 3,1-1 3,-1 0 4,0 2 5,1 0 3,-1 0 2,0-2 1,0 2-1,2-1-3,-1 1-5,1 0-7,-1 0-5,2 0-8,0-2-5,0 1-6,0 0-3,0 1-1,0 0-5,0 0 0,2 0-3,-1 0 1,1-2-3,-1 1 0,1 1-2,-1-3-1,2 3-1,0-2 1,-1 1-2,2-3 0,0 2 1,1-1 0,-2 1-1,1 0 1,1 0 1,-1 2 1,-1 0-2,2-3 0,-1 3 2,2-3 0,-1 3 0,2 0 0,-1 0 0,2 0 0,-2 0 0,0 0 0,1 0 0,-1 0-2,0 0 1,0-1-3,-2 1 3,1-2 0,1 2 1,-2 0 1,2 0-1,-1 0-1,-2 2-1,1-1 1,-1-1-1,0 0-1,0 0 1,-1 0 2,1 3-1,0-3 0,0 3 1,-2-3 0,1 0 0,-1 4-1,1-3 1,-2 1 0,0 2 2,-2 1 6,1 0 3,-2 0 1,0 2 2,0 2 2,0-2-1,-2 3-2,-1 1-1,2-2 0,-4 2-3,1 0 2,1 0-3,-2 0 0,2-1 0,-1 1 4,1 0 1,-3 0 6,2-2 17,-2 3 9,0 0 7,-2-1 4,4 0 7,-4-1 7,2 0 7,0 1 6,-1-1 2,1-2 1,0-2-7,2 1-15,-2 0-21,1-1-13,1-2-10,1 1-7,0-3-3,0 3-2,3-2-3,-2-2-1,2 0-2,0 0-2,0 1 0,2 0 0,1-2 2,0 2 1,0-2-1,0 0-1,0 0 1,0 0-1,0 0-1,1 0 0,1 0 0,-1-2 0,2 2-2,0-2 0,0-1 1,0 1-4,0-1-1,2 2 4,1-3-1,-2 2 0,4 1 1,-2-2-1,1 2-1,2-2-1,0 0 0,0 0 1,1 2-2,-1-2 0,2 1 4,-2-1-2,-2 1 0,2 0 0,-1 0-2,1 1 2,-2-1-2,2-1-1,-3 3 4,1-1-2,1-1 0,-2 0-1,1 2-1,-2 0 1,1 0 0,0 0 1,-2 0 3,1 0 2,-1 0-1,1 0 1,-4 0-1,2 0 1,-1 2-2,-1 0-2,1-1-1,-1-1 0,1 0 2,-1 3-1,1-3 1,-1 2 1,-1-1 2,2 3-1,-1-4 0,1 3 1,-1 1 1,0-1 1,1 1 0,-2 2-1,1-2 1,1-1-1,-2 2 0,0 1 1,0 0 2,0-1 0,1 2 2,-1-1 2,0-1-1,0 1-5,-1 0 2,-1 1-1,1 0-2,1-1-4,0 3 1,-2-2 2,1 0 0,0 0 0,-1 1 0,1 1 3,-1-2 2,1 1-3,-1 1 1,-1-2 0,0 2-5,0-1-1,-1-1 2,1 0 2,-2-1 2,1 3 1,-1-3 8,-1 1 0,0 1 0,0 0 7,-1-1 5,1 2 5,-2-1 0,1-2 9,1 1 4,-1 0 1,1-2 10,-2 1 12,2 0 18,-1 1 5,-1 0 1,-1-2 1,2 1-5,1 0-13,0-1-15,1 2-8,-1-1-4,2-4-8,0 1-9,1-1 3,-2 2 2,2-3 6,-1 1 9,2 0 2,-2-1 6,-1 0-6,1-1-6,1 4-6,-2-4-5,1 0 1,-1-4 1,2 4 9,-3-1 11,2 0 9,-1-1 1,-1 0 2,0 1-3,2-3-11,-2 1-10,0-1-12,2-2-8,-2-1-7,0 2-4,3-1-2,-2 2-4,1-1-2,-1 1-4,2-1-1,2 1 1,-2 0-2,0-1-1,0 3 1,1-1 1,1 2 1,-1-2-5,1 1-1,1 2-1,0 0-2,0 0-2,0 0-3,0 0 0,0 0-3,0 0-4,1 0-7,1 0-13,-1-3-18,1 3-27,-1-2-36,1 2-44,-1 0-58,1-1-62,-1 0-59,2-2-50,0-1-40,3 0-34,2-2-7,-2 1-11,3-1-4,0 0 34,1 1 56,3-4 71</inkml:trace>
          <inkml:trace contextRef="#ctx0" brushRef="#br0" timeOffset="-1.2864E6">6-2857 121,'0'-1'194,"0"1"-13,-2 0-28,2 0-21,-1 0-14,1 0-4,0 0-2,0 0-2,0 0-2,0 0-4,0 0-3,0 0-5,0 0-4,0-2-7,0 0-4,0 2-3,-2 0-7,1 0-7,1-2-7,-2 2-7,2 0-7,-1 0-7,-1 0-5,2 0-8,0 0-3,0 0-6,0 0-3,0 0-4,0 0-4,2 0 1,-2 0-2,1 0 4,-1 0 4,2 0 5,-1 0 5,-1 0 7,2 0 3,-1 0 1,1-1-3,-2-1-6,3 1-4,0 0-6,0-1-7,1 1-4,1-2-1,1 1 0,0-3-1,0 5 1,1-5 0,-2 3 1,1 0 0,0 0 0,-2-1-2,2 0-2,0 2 2,0-2 0,1 3-1,-1-3-1,-1 3 1,1 0 1,-2 0-2,-1 0 1,0 3 0,0-3 1,0 1-2,-1 1 0,-1-1 0,1-1-1,-2 3 3,1-3-2,1 0 1,-1 3 1,1-3 1,-2 0-1,1 2 1,1 0 1,-1-1-1,1 1 0,-1 2 0,1-4 0,-2 4 0,1-2 1,-1-1 0,0 3 3,0 0-1,0-1 1,0 1 0,2-1 0,-2 1 1,0 2-3,0-3 2,0 1 0,0 2 1,-2-2 2,2 1 2,-3 0 3,0 0 5,-1 1 3,-1 1 7,1 1 5,-2-2 4,0 1 3,-2 1-3,1 0 2,1 0-3,-2 0-12,1 0-2,-2 1 0,2 1-5,-2 0-4,0-2-1,0 0 1,1 0-3,-1 0 2,2 0 2,-1-1 5,2-1 9,-1 1 10,1-3 3,-1 3 5,-1-1 3,2-1-3,0-1-6,2 2-5,-2-4-8,1 3-5,1-5-7,1 3-7,-2 0-1,1-2-3,1 2 1,1-3-1,-1 1-1,0 1 4,2-2-3,-1 0-3,1 0 0,-1 1 0,1-1 2,1 0 2,0 0 12,0 0 11,0 0 8,0 0 2,-2 0 4,2 0 2,0 0-13,0 0-9,0 0 1,0 0-9,0 0-5,0 0-6,0 0 3,0 0-3,-1 0-3,1 0 0,0 0 2,0 0-1,0 0-2,0 0-1,0 0 0,1 0 0,-1 0 2,2 0 1,-1 0 2,1 0-1,-1 0 6,1-1 1,-1-1 2,1 1 2,1 1-5,-2-3 1,4 3-5,-1-1-3,2 0-4,-1-1 1,2 1 2,-1-1 1,2 2-1,-1-2-1,2-1 2,-2 3 0,2-2-3,-1 2 3,-2-3 1,1 3 0,-2-1 2,1-1-3,0 0 4,-2 2-2,1-2-1,-1 2 2,1-1-2,-2 1 0,0 0 0,0-2-6,0 2 1,-2 0 0,0 0 0,-1 2-3,0-2 1,2 0 4,-2 0-3,0 0 0,0 1 2,1-1 1,1 2-3,-1-2 0,1 2 4,-1 0 1,1-1-1,-1-1 0,1 3 1,1-3 1,-3 2-1,3-2-2,0 1 3,0 1-1,0 0 1,0-2-1,-2 0 1,2 3 3,0 0-3,2-2 1,-1-1 2,-2 3-1,2-3-1,-1 1 1,0 2-2,0-1-1,-1-1-2,1 2 0,0-2 0,0 0 0,0 1-2,-2-1 1,1-1-1,-1 2 2,-1 2 1,2-3-1,-1 2 4,1-3 2,-1 2 0,-1 1-3,0-1 0,1 0-2,1-1 0,-1 1 0,1 0-1,-1 0 1,1 0-1,-1 1 6,-1 0-1,0 0 0,0-1 1,2 1-5,-1-1 2,-1 2-1,2-4-1,-2 4 1,0-2 0,0-1 7,0 3-2,0 1-2,0-3 2,0 2 0,0-1-1,-2 0-3,1 0 3,1 1 0,0-1 3,-2 1-4,2 2-3,0-2 0,-1 0-2,-1-1 0,1 2-2,-1-1 2,1 1 2,-1 0 4,1 0-2,0-1 4,-1 0-2,1 2 3,-1-2 0,2 3-1,-3-2 3,0 1 2,2 0 3,-1-2-6,-1 3 3,0-2 0,2 4-1,-2-3-7,0 1 0,0-2 2,0 4-2,1-4-1,1 1-1,-1 0 5,1-2-2,-1 1 0,1-2 2,-1 1-1,1-1-1,-1 1 0,1-1-1,-1 0 2,1-3 2,-1 4 6,2-3 8,-1 0 9,-1-1 8,1 1 14,1-1 15,0 0 9,0 0 7,0 0 7,0 0 8,-2 0 2,1 0-5,-2-1-6,0 1-7,0 0-10,-3 0-12,0 0-14,1 0-13,-2 0-6,0 0-3,-1 0-1,-1 0-1,0 0 2,0 0 1,-1 0-3,1 0 2,-2 1-4,0 1-1,2 0 0,-2-2-1,2 0-3,2 3-3,-2-3-3,1 2-4,4-1-5,-1 0-1,1 1 3,2-1-5,-1-1 1,2 0 4,-1 0 1,2 0-1,0 0 0,0 0 3,0-1 2,0-1 0,2 1-3,-1 0 2,1-1-2,-2-1-4,1-1-11,-1 2-8,2-3-14,-1-1-14,1-1-22,-1 2-30,-1-1-30,0 1-31,-1-1-29,-1 0-29,1 1-22,1-1-10,-2 2-6,2 0-1,0-2 0,0 2 6,-1 1 6,-1-1 6,1 1 5,-1 0-4,1-1-4,-1 0-13,2 1-17,0 3-41,0 0-5,0 0 21,0 0 33</inkml:trace>
          <inkml:trace contextRef="#ctx0" brushRef="#br0" timeOffset="-1.28554E6">-66-2829 132,'-1'3'159,"-1"-2"-25,1 1-33,-1-2-21,1 1-9,-1 1-3,2-2 0,0 0-2,0 0-3,0 0-6,0 2-7,0-2-5,0 0-2,0 2-2,0-2 2,0 0 2,0 1 1,0-1 0,2 0-1,-2 0 1,0 0 0,0 0 0,0 0 2,0 0 1,0 0 3,1 0 0,1 0 1,-2 0 7,0 0 1,0 0 6,1-1 5,1-1 8,-1 0 3,1 2 3,-2 0-1,1-2-8,1 1-7,-1-1-16,1 0-14,-2-1-11,3-1-10,0 0-6,76-46-348,-70 52-145,-8 2 265,-1 0-32,2-1-41,-1 3-25,-1-1 10,-1-1 26</inkml:trace>
          <inkml:trace contextRef="#ctx0" brushRef="#br1" timeOffset="-1.17401E6">40-299 14,'-1'0'195,"-1"0"18,2 0-35,-1 0-43,-1 0-34,2 0-24,0 0-19,0 0-9,0 0-6,0 0-4,0 0-6,2 0-2,-1 2-5,-1-2-1,0 0 1,2 0 3,-2 0 7,0 0 7,0 0 8,0 0 10,0 0 8,0 0 7,0 0 7,0 0 5,0 0 2,0 0 2,0 0-2,0 0-6,-2 0-5,2 0-5,0 0-6,0-2-9,0 2-8,0 0-5,0-1-10,0 1-11,0 0-5,0-2-6,2 2-1,-1-1-3,2 1-2,0-3 1,2 3-2,-2-2-3,3-1-1,0 1-2,-2-3 0,2 2-2,0-2-1,-3 1 1,1-1-2,1-1-2,1 1-3,-3-1-2,3-1-4,-2 2-4,1-1-6,-1 0-5,2 1-4,-1-1-3,1-1-1,0 2 2,-2-1 0,2 0 4,0 2 1,-2-3 1,2 2 0,0 0-2,-1-2 3,1 1 1,0 1 2,-2-2 1,2 1 1,0 0 2,-1-1 2,1-1 3,-2 1 1,1 0 5,-2 0 2,1 1 1,0-3 2,-1 3 1,2-1 1,-1 0-2,1 0 3,-2-1 0,-2 3 2,2 0-1,-1 1 0,-1-2 1,1 2-3,-2 1 3,0 1-1,1-1 1,-1 2-1,0-2 1,2 1 1,-2-1-1,0 3-1,1 0 1,-1 0 0,0 0-1,0 0 0,0 0 1,0 0 0,0 0 0,0 0 0,0 0 0,0 0 0,0 0 0,0 0 0,0 0 1,0 0-1,0 0-1,2 0 1,-2 0 0,0 0-1,0 0 0,0 0 1,1 0 0,-1 0 0,0 0 0,0 0 0,0 0 0,0 0 0,0 0 0,0 0 0,0 0-1,0 0 0,0 0 1,0 3 2,0-3 1,0 0-3,0 0 2,0 0-1,0 0 0,0 2 0,0 0-1,0-1 2,0 0 0,-1 0 1,1 2 3,-2-2 0,1 4 1,-1-1 2,1 0 1,-1 1 1,1 2 2,-1-1-2,-1 0 0,2 1 2,-2 1 3,0 0 1,0 0 2,-2 1 1,2 2 1,-1-1 3,0 2-1,-1 0-1,1 0 0,-2 0 3,0 2 1,1 0 0,-1-1-1,0 1 4,2 1 2,-2-2-1,0-1-1,1 1 2,-1 0 5,0-1 5,0 2 4,1-4 2,-1 3 0,0-4 1,0 3 0,1-4 0,1 2 1,-1-3-1,1 0 1,1-3-3,0 2-7,0-1-9,0-2-8,1 1-3,1-1-6,-1-2-3,2 2-1,-1 0 1,-2 0 1,1-3 0,1 4-1,-2-3 2,1 1-4,1 2-1,-1-4 0,1 4-2,1-2-2,0-1-3,0-1 0,0 3 1,0-3-2,0 0-1,0 0-8,0 0-7,0 0-18,0 0-33,0 0-33,0-3-45,0 2-53,1-1-54,1-2-52,1 0-55,0 1-57,0-4-1,0 0 28,-2-3 54</inkml:trace>
          <inkml:trace contextRef="#ctx0" brushRef="#br1" timeOffset="-1.38857E6">140 14 145,'-1'0'153,"1"0"-32,0 0-30,0 0-27,0 0-19,0 0-17,1 0-7,1-2-6,-1 2-4,1-1-2,1 1-1,-2 0 1,2 0 1,-1 0 3,-1 0 4,0 0 2,1 0 6,-1 0 2,1 0 4,-1 0 2,-1 0 3,0 0 2,0 0 1,0 0 2,0 0 2,-1 0 1,1 0-2,0 0 1,0 0 0,0 0-4,0 0-4,0 0-2,0 0-3,0 0-3,0 0-4,0 0-1,0 0-1,0 0-1,0 0-1,0 0-4,0 0 0,0 0 0,0 0-2,0 0 0,0 0 1,0 0 0,0 0-1,0 0-1,0 0-2,0-2 0,0 2-3,0 0-2,0 0 0,0 0 1,0 0-3,0 0-2,0 0 2,0 0-1,0 0-2,0 0 0,-2 0 1,2 0 1,-1 0-2,-1-1-1,1 0 2,0 1 0,-1-3 0,1 3-1,-1 0 0,2 0 1,-1 0 0,-1 0-1,1 0-1,-1-1 1,1 1 0,-2-2 0,0 2 1,0 0 0,1 0 2,-1 0-1,0 0-1,2 0 1,-1 0 1,1 0-1,-1 2 1,1-1 0,-2-1 0,0 3-1,0-3 0,0 1 0,0-1 0,1 0 0,-1 0 1,0 1 0,0 1-1,0-1-1,0 1 3,2-2 1,1 0 2,-2 2 0,1 0 0,-1-1 2,1-1 0,-1 2-1,1-2-1,-1 4 0,1-4 1,-1 0 2,1 2 2,-2 0 1,0 0 2,0-2 7,0 3-1,0-1 1,2 1 1,-2-2-1,0 2-2,0 0-6,1 0 0,1-2-1,-1 2-1,1 0 1,-1-3-1,2 4 2,-1-3 0,-1 1-1,1 1-3,-1-2 3,1 2-4,-1 1 3,-1 0 0,2-1 6,-1 1 5,1-2 1,-2 3 3,0-2-1,0 2-1,1-1-5,1 1-5,-1-1 0,1 2 1,1-2 3,-2 0 2,2 2 2,0-2-1,-1 1-2,-1-1-3,2 1-3,0-1-4,0 2-2,0-2-1,0 0 0,0 2 5,-1-2 1,1-1 6,0 3 2,0-2 0,0 0 0,0 0-2,0-1-6,0 1-7,0-1-5,0 2 0,0-1 1,1 1 2,1-1 3,-1-1 4,1 3 5,-2-2-2,1 0-1,1-1 1,-1 1-3,1-1-4,-1 1-1,2 1 0,0-1 0,0 1 2,-1-1-2,1 2-1,0-2 2,0-1-1,1 1 0,-1-1-3,0 0 1,2 1 0,-1-1 0,-2 1-3,1 0 1,0-1 1,0 0 0,0 1-3,1-1 0,-1 0 1,0 0 0,1 1 0,-1-1 1,0 1-1,0 0 1,2-1-2,-2 1-1,0-3 0,-2 2-1,2-2 2,2 1-3,-1 2 2,1-2 1,-4-1 4,4 2-1,-1 0-2,1-1 1,-2 0 1,0 1-2,1-1-2,1 1 0,-2-2 1,1 2 1,0 0-2,1-3 2,-2 3-1,1-3 0,1 1 0,1 0 1,-2 1 1,2-1-1,0-1 1,2 0 0,-1-1 1,-1-1-3,2 1 0,-2 0 0,1-2 0,-1 1-2,1 0 1,-1-1 1,-1 0-1,1 2 0,0-2 0,-2 0 0,2-1 0,0 0 1,-1 3 0,1-1 2,-2-2-2,-1 2 1,2-1 1,-1 1-2,2 0 0,-3 0-1,1-1 1,2 0-5,-1-1 3,-1 1-1,2 2 2,-3-1 0,2-2 2,-1 3 4,-1 0-2,0-2 2,-1 1 0,1 2 1,0-4 1,0 4 2,0-2-1,0 1 1,-2-1-1,2 1-3,0-2 0,0 1 0,0-1-2,0 1-2,-1-2 1,1 0 0,0 2-1,0-3-3,1 3 0,-3-2 2,4-1 0,-2 2 2,0-1 2,0-2 4,0 2 3,-2 0 1,2-1 2,0 0-2,-1-1-1,-1 1-3,1-1-2,-1-1-1,-1 2-2,0 1 0,0-1 1,0 1-1,0-2 1,0 2-4,0 0 0,0 0-1,0-2-2,0 1 2,-1 1 0,-1-1 1,1-1 0,-1 2 1,1-1 0,-1 1 0,-1-1-2,2 0 0,-1 0 1,-1 0 5,0 2-5,0-1 1,2-2 0,-2 2 1,1 0 1,2-1-8,-1 2 5,-1 1-1,0-3 1,0-1 1,1 3-4,-1-1 3,-1 0 0,2-2-1,-1 3 1,2-1-1,-1 2 2,-1-3-1,1 3 0,-1-2 0,1 3-1,-1-2 1,-1-1 0,0 1 0,2 0 0,-2 1 0,0-1 0,0 1-1,0 0 0,0 0 2,1-2 1,-2 2-2,-1 1 0,1-3 0,-1 4 0,1 0 1,-2-2 0,3 1 0,-3-1 0,1 2-1,1-1 0,1 1-1,-1-1 0,-1 1 0,1 0 1,1 0 3,-2 0-3,1 0 0,-1 0 0,2 0 0,-1 0-1,1 0 1,0 0 0,1 0 0,-2 0 0,-1 0-2,1 0 2,1-3-2,-2 3 1,1-1 1,1 1 1,-2 0 0,2-2-1,-1 2-1,0 0-1,1 0 0,-3-1-3,0 1 4,1 0-3,-1 0 1,0 0-1,2 0 1,-4 0 0,1 1-1,-1 1 1,-1-1-2,-1 2-1,1 1-1,-3-1-7,2 2-11,-1 1-20,-1 1-20,2 0-21,1 3-28,-2-3-30,3 0-31,-1 3-33,3 1-35,1 0-51,4-1-63,2 3-13,4-2 16,2-1 39</inkml:trace>
          <inkml:trace contextRef="#ctx0" brushRef="#br1" timeOffset="-1.17233E6">16-1481 14,'-3'-1'188,"2"1"12,-1-1-30,1-1-34,-1 1-26,1 0-21,1-1-10,-2 1-10,2 1-6,0-3-10,0 2-6,0-1-7,0 2-4,0 0-2,2-4-3,-2 2-1,1-1-1,1 1-2,-1 0-1,1-1 3,-1 1-2,1-1-1,-1 2 0,1-2 2,-1 0-1,1 2-3,-1-3-1,-1 1-1,2-1 0,-1 2-4,1-2-1,-1 3-2,1-1-1,-1-1-2,1 2-3,-1-3 1,1 2-1,-1 1-2,2-2 2,0 2-1,0-2-1,0-1-2,0 1-2,-1 0 0,2-1-2,-1 3-1,0-1 0,1-2 0,-1 3 0,0-1 0,2-1 0,-1 0 0,-1 1 0,2 0 0,-1-1 0,-1 1 0,0-1 0,0 2-1,2-2 0,-1 0 0,-1 0 0,0 3 1,2-1-1,-1 0 0,1-1-1,-4 1-2,4 0 0,-1 1-2,1-1 1,-2-1-1,1 0 1,2 2 0,-2 0 3,2-3 1,-1 3-1,-1-2 2,-1 2 0,2-1 0,1 1-1,-2 0 0,2-1 1,-1 1 0,-1 0 0,-1 0 0,2 0 0,-1 0-1,1 0 0,-2 0 1,1 0 0,-1 1 0,0 0 0,-2 1 0,2 1 0,0-3-1,-1 4 1,-1-2-1,1 2 0,-1 0 0,1 0 0,-1 2-1,1-1 2,-2 2-1,0 3 1,-2-3 2,-1 3 6,0 0 6,-1 5 11,-1-2 11,0 1 11,-3 1 8,1 2 9,-4 0 8,2 1 4,-1-1 4,-2 2 9,0 1 3,0-2 2,0 1 0,-1-1-1,2-2-1,1 0-12,-1 1-5,-1-6-2,3 3-7,-1-3-7,1 1-7,0-4 2,0 2-1,2-3-1,-2 2 0,1-2-2,-1-2-3,2 2-6,-2-2-9,0 1-7,-1-3-7,1 2-5,0 0-5,-2-2-2,2 1-4,-1 0 0,1 0-2,0 0 0,-2 0 0,3-1-1,-3 1 2,2-2-1,2 2 0,-2-1 0,1 0 2,-1-3 1,2 1-1,2 1 1,-1-2 1,2 0-4,1 0 0,0-2-1,0 1-4,0-2-2,2 0-5,1-1-8,0 1-7,1-1-5,2-2-2,0 2-1,1 0 2,-1-2 7,3 1 6,0 0 5,-1 0 4,1 2 2,0-1 3,-2 0 1,2 2 3,-1-1-2,-1 2 2,2 0-1,0 1 1,-1 0-2,2 0 0,-1 1 1,0 0 0,1 1 0,-1-1-2,2 2 0,-4 1 0,2-1-2,0 0 0,-1 1 2,-1 1-2,1-1-1,-1 1 2,-1-1 2,0 2 2,0 1 1,2-2 2,-1 1 2,-2 0-1,2 1 1,0-2-3,1 1 0,-2-3 2,3 2 2,0-2 0,0-1-2,4-1-4,1-1-12,1 0-17,1-2-22,2-1-20,0 1-25,1-4-22,-1 1-17,0-1-15,-1-1-10,-1 2-14,-1-2-15,0 1-16,-3-1-23,-2 0-24,1 3-50,-1-2-19,-2 2 11,-2 1 28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42:23.5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3AD651-EA41-4D28-90D1-7E0095683103}" emma:medium="tactile" emma:mode="ink">
          <msink:context xmlns:msink="http://schemas.microsoft.com/ink/2010/main" type="writingRegion" rotatedBoundingBox="22197,13535 23775,13535 23775,13994 22197,13994"/>
        </emma:interpretation>
      </emma:emma>
    </inkml:annotationXML>
    <inkml:traceGroup>
      <inkml:annotationXML>
        <emma:emma xmlns:emma="http://www.w3.org/2003/04/emma" version="1.0">
          <emma:interpretation id="{52F5DB5F-DA7C-485D-9EFF-460554E1F189}" emma:medium="tactile" emma:mode="ink">
            <msink:context xmlns:msink="http://schemas.microsoft.com/ink/2010/main" type="paragraph" rotatedBoundingBox="22197,13535 23775,13535 23775,13994 22197,13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1C3130-8D18-4722-9906-B3853560AAFC}" emma:medium="tactile" emma:mode="ink">
              <msink:context xmlns:msink="http://schemas.microsoft.com/ink/2010/main" type="line" rotatedBoundingBox="22197,13535 23775,13535 23775,13994 22197,13994"/>
            </emma:interpretation>
          </emma:emma>
        </inkml:annotationXML>
        <inkml:traceGroup>
          <inkml:annotationXML>
            <emma:emma xmlns:emma="http://www.w3.org/2003/04/emma" version="1.0">
              <emma:interpretation id="{4E13D9A5-FD5C-4F08-A209-B86FFA3074A7}" emma:medium="tactile" emma:mode="ink">
                <msink:context xmlns:msink="http://schemas.microsoft.com/ink/2010/main" type="inkWord" rotatedBoundingBox="22197,13535 23775,13535 23775,13994 22197,13994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+ •</emma:literal>
                </emma:interpretation>
                <emma:interpretation id="interp2" emma:lang="en-US" emma:confidence="0">
                  <emma:literal>+ s</emma:literal>
                </emma:interpretation>
                <emma:interpretation id="interp3" emma:lang="en-US" emma:confidence="0">
                  <emma:literal>try</emma:literal>
                </emma:interpretation>
                <emma:interpretation id="interp4" emma:lang="en-US" emma:confidence="0">
                  <emma:literal>+ o</emma:literal>
                </emma:interpretation>
              </emma:one-of>
            </emma:emma>
          </inkml:annotationXML>
          <inkml:trace contextRef="#ctx0" brushRef="#br0">28 27 107,'-4'-2'254,"-1"2"13,1-4-24,1 2-75,0-1-63,1 2-37,-1 0-20,2 1-7,-1-2 0,1 0-3,1 2-2,0 0-2,0 0-4,0 0-3,0 0 3,0 0 2,1-1-1,1 1 3,-2-1 1,1 1 4,-1 0 0,0 0 2,0 0 7,0 0 4,0 0 4,0 0 6,0 0 3,0 0 6,0 0 3,0 0 4,0 0 1,0 0 0,0 0 2,0 0-1,0 0-1,0-1-5,0 1-4,0-3-4,0 3-10,2 0-9,1 0-12,0 0-6,3 0-7,1 3-6,1-3-3,1 1-6,1 0-1,1 0-2,1 1-2,1 0-1,2-1 1,0 2-1,0-1 2,1-1-3,1 3 1,-1-2-1,-1-1 0,0 2 1,0 0-3,0-1 3,-2 0-1,0 1 5,-1-1-2,2 1-3,-2 0 2,0-3-2,0 1 0,1 0-6,-3 0 2,1-1-5,-1 0-12,-1-1-17,0 0-18,-3 0-22,0-3-26,-1 0-30,-1-1-26,1 0-26,-1 1-28,-2-2-29,0 1-22,0 1-13,-1-1-17,-1 5-15,-3-4 17,1 0 35</inkml:trace>
          <inkml:trace contextRef="#ctx0" brushRef="#br0" timeOffset="398.0228">174-105 133,'-3'2'255,"0"0"18,3-1-30,-1-1-55,0 0-39,1 1-22,0 0-8,0 1-4,0 0-2,0-2-13,1 4-15,0-1-19,-1 1-15,0 2-9,0-1-5,0 4 2,0 0 0,0 0 2,0 4-2,0-2-3,0 0-4,-1 3-6,0-2-8,-1 0 2,1 3 0,-1-2 3,-1 1-3,2-2-3,-2 0-1,1 1-4,-1-2-4,-1 0-2,-1-1-4,1 1-1,1-3 0,-2 2-1,1-1-1,1-1-2,1 2-8,-1-4-21,0 3-30,0-2-38,2-2-45,-1 0-49,2 2-48,2-2-39,1-1-56,0 1-5,1-1 21,-1-2 38</inkml:trace>
          <inkml:trace contextRef="#ctx0" brushRef="#br0" timeOffset="1892.1082">744 171 112,'-1'-1'140,"-2"-1"-24,0-2-20,0 0-11,0 1-3,0-1-2,1 0-2,-1-1-5,0 0-4,0 0-1,2 0-1,-1-2-1,1 1-1,-1-1-3,1 2-4,-1-1-5,2-5-6,0 4-4,3 0-3,0-3-5,2 3-6,1 1-5,0-2-5,3 0-3,0-1-5,1 2-4,2-2-1,0 1-3,0 1-3,1-1 0,2 1 0,0 1 2,2 1-2,-1-1 0,2 2 1,0-2-1,0 2 0,0 0 0,-1 1 0,1 1 0,0 0-2,-1-1 1,-1 0 1,-1 3 0,0-1-1,0 1 1,0 0 0,0 0-1,-2 1 0,0-1 0,1 3 0,-1-3-1,-2 1 2,-2 1 1,0 0 0,-3 0 0,1 0 0,-1 2 0,-2-1-2,2 1 1,-1 0 0,-2 1 0,0 0 0,0 1 1,0 3 1,-2-3-2,1 1 1,1 1 4,-3 0 4,3 0 4,0 0 0,0 2 4,-2 1-2,2-4 1,-1 2-1,1 0-1,0-1 3,0 1 4,1 0 1,-1 0 3,2 0 0,-1 0-1,2-2-2,-1 3-2,0-3-4,1 0-1,-1 0 3,1-1 1,0 0 3,0-1 4,1 1 5,-1-2 1,2 0 2,-2 0 0,1-3-1,1 0 0,1 1-4,-1-2-6,4-2-3,0 1-6,-1 0-4,1-3-3,0 0-3,-2 0-1,1-2 0,0 1-1,-2-1-2,2 1 0,-2-3 1,-2 3-2,2-2 1,-3-1 0,2 1 0,-1 0-1,-1 1 0,0-3 0,0 4 1,-3-1-2,1 2 0,-1-1 2,0 3 0,-1-3 0,-1 3 0,1 0 1,-1 1 1,1 0-1,-2-1 1,0 1 0,0 1 3,0-3-3,0 0-1,0 3 1,0-2 2,-2 0 0,1 1 4,-1-1 4,1-2 6,1 4 2,-2-4 0,-1 1 0,0 0-4,-1-2-5,-1 0-4,-2 0-1,0 1-5,1-2 0,-2 0 0,2 1 1,-1 2-2,1-3 0,-2 2 0,1-1 2,-1 1-2,-1-1-1,2 1 1,0 2-1,-1-2 0,1 3 0,1-3 0,-2 2 0,2 1 1,-1 1 0,-1 0 0,-1 0-2,0 0 1,-1 0 1,1 0-4,-1 1 1,1 1 3,0-2 0,-2 2 0,4 1-1,-2-2 4,1 2-1,-1-1 0,2 2-2,-2-4 0,2 3-2,-2 0 1,1-2-1,-1 3-1,2-1 2,-2 0 1,-2 1 1,2-1-1,-1 0 0,1 2 0,-1 0 0,-2 0 0,3-2-2,-2 3 2,2-2-1,-1 3 2,-1-2-1,2 1 0,1 1 1,-3 0-1,4 0 1,-2 0-2,1 0 1,-1 0 0,3 0 0,-3 1 2,2 2-3,-2 1 3,2-1 1,-2 0-2,1 1-1,-1 0-1,0-1 6,-1 3-2,2-2-2,-1 1 2,2 0 2,-2-3 0,2 2 1,-2-1-1,1-1 3,1 1 5,-2-3 3,1 0 2,2 3 6,-3-3 3,2 0 3,-1-2 0,1 0-1,0 2-1,1-3 0,-2 0-5,2-1 5,-1 0-2,-1-3 2,-1 2 2,2-2 2,-2 0 1,1-2-6,-1 2-2,2-3-5,-3 0-4,1-2-5,-2-1-5,1 1-1,-1-4-4,-1 3-1,2-2-8,-1 1-9,0-3-12,0-1-22,1 5-27,-1-2-32,4-2-34,-1 3-43,4 0-51,1-3-65,4 3-86,4 0-27,1-3 9,4-1 34,4 0 59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49:34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DC443A-3EC5-47F8-A268-E4529AD7E1B3}" emma:medium="tactile" emma:mode="ink">
          <msink:context xmlns:msink="http://schemas.microsoft.com/ink/2010/main" type="writingRegion" rotatedBoundingBox="17516,9839 18202,9839 18202,10492 17516,10492"/>
        </emma:interpretation>
      </emma:emma>
    </inkml:annotationXML>
    <inkml:traceGroup>
      <inkml:annotationXML>
        <emma:emma xmlns:emma="http://www.w3.org/2003/04/emma" version="1.0">
          <emma:interpretation id="{57EDAE25-048D-499B-A5BF-041FB0598C63}" emma:medium="tactile" emma:mode="ink">
            <msink:context xmlns:msink="http://schemas.microsoft.com/ink/2010/main" type="paragraph" rotatedBoundingBox="17516,9839 18202,9839 18202,10492 17516,10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F4B2A8-0498-4496-BEA5-CE48D67A4E26}" emma:medium="tactile" emma:mode="ink">
              <msink:context xmlns:msink="http://schemas.microsoft.com/ink/2010/main" type="line" rotatedBoundingBox="17516,9839 18202,9839 18202,10492 17516,10492"/>
            </emma:interpretation>
          </emma:emma>
        </inkml:annotationXML>
        <inkml:traceGroup>
          <inkml:annotationXML>
            <emma:emma xmlns:emma="http://www.w3.org/2003/04/emma" version="1.0">
              <emma:interpretation id="{E67E833A-90B3-4A5D-979A-ACEAB6B2642B}" emma:medium="tactile" emma:mode="ink">
                <msink:context xmlns:msink="http://schemas.microsoft.com/ink/2010/main" type="inkWord" rotatedBoundingBox="17516,9839 18202,9839 18202,10492 17516,10492"/>
              </emma:interpretation>
              <emma:one-of disjunction-type="recognition" id="oneOf0">
                <emma:interpretation id="interp0" emma:lang="en-US" emma:confidence="0">
                  <emma:literal>N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4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73 183 130,'-6'1'234,"0"-1"14,3 0-47,-2 0-55,2 0-37,0 2-18,0-2-2,2 0 7,1 0 6,-2 0 3,2-2 1,0 1-6,0-2-8,0 2-12,0-2-4,2 0-7,-2-1-7,1 2-10,2-2-10,0-1-8,2 2-9,-1-3-11,-1 1-5,3-2-3,0 3-1,0-2 1,1 2-2,1 1 0,1-1 0,0-2 0,1 2-3,2-1 0,-1 0-2,1 0 0,1 3 1,-1-2 0,0 0 1,1 2-1,-1 2 0,2-1 0,-2-1-2,-3 2-1,1 2 1,-3-1 0,-1 3-1,-1 2 1,-4 0 4,1 2 8,-4 5 4,-1 4 6,-4 2 6,-1 2 7,-2 1 1,-2 4-1,0-1 4,-1 0 2,-1 1-2,2 0 2,0-2-1,1-1-1,-4-2 3,1 1 4,1-2 9,-1-2 8,1-2 8,1-1 4,-1-3-3,2 0-6,1-2-11,-1-2-12,2-1-14,2-2-5,-2 1-7,1-2-2,4-3-4,-1 0-1,2-1-1,1-1-4,2-4-10,1 2-19,2-4-19,1-3-19,4-1-18,4 0-22,1-2-13,4-1-12,2-1-13,2 0-15,4 0-13,2 0-8,1-1-8,2 0 2,2 2 7,-1-1 14,0 2 19,-1-1 23,-2-1 22,-1 3 24,0-2 18,0 2 17,-3 0 16,0-2 7,-2-1 6,0 2 6,-2-1 6,-1-1 3,-2 1 8,-1-1 5,-1 0 5,-3 2 11,-3-1 9,0 2 6,-3-2 6,0 1 5,-2 2 3,-1 0 2,-3 2-4,0-2-4,-1 4-3,-2 0-4,-2 2-6,-1-1-7,0 1-3,-3 3-6,2-1-2,-4 2 2,2 1-1,-1 1 5,-3 2 3,1 0 9,0 1 4,0 2 3,0 1 9,-3 1 3,2 2 3,-2 1-1,0 2-2,0-1-3,1 4-6,1 0-6,0 0-2,-2 2-1,3 1 0,0 1 1,1 0-1,1 1 3,1 0-2,0 0-1,3 0-2,0-1-3,2 0-1,2 0-4,1-1-2,1 0-4,3-2-5,-2 3-2,4-3-5,1 1-3,-1-2 0,4-1-4,-1 0 3,2-3-3,1 0-2,-1 0 0,2-3 0,0 0-1,1-3 0,1 1 0,-1-1 1,2-2-1,0-1-1,2-1-2,-3 0-2,3-1-2,-1 0-2,1 0 1,-2-1-1,0 0-4,-4 0-4,0 3-8,-1-3-3,-2 1-7,1 1-5,-3 0-5,0 0-4,-2 1-3,1 1-7,-1-2-3,-1 3-8,0-1-5,-3 0-9,2-1-10,-2 3-12,0-2-15,0 0-16,0-1-19,0 1-25,0-1-26,0 1-29,0-4-52,0 0-25,0 0 6,0 0 25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49:32.9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84D001-370C-40E2-A362-02DD7DC89C70}" emma:medium="tactile" emma:mode="ink">
          <msink:context xmlns:msink="http://schemas.microsoft.com/ink/2010/main" type="writingRegion" rotatedBoundingBox="10373,10157 11831,7516 12453,7859 10996,10501"/>
        </emma:interpretation>
      </emma:emma>
    </inkml:annotationXML>
    <inkml:traceGroup>
      <inkml:annotationXML>
        <emma:emma xmlns:emma="http://www.w3.org/2003/04/emma" version="1.0">
          <emma:interpretation id="{5C4CA5FF-5A04-44FC-80EA-F0AB0512BCE7}" emma:medium="tactile" emma:mode="ink">
            <msink:context xmlns:msink="http://schemas.microsoft.com/ink/2010/main" type="paragraph" rotatedBoundingBox="10373,10157 11831,7516 12453,7859 10996,10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E85059-FB03-4A78-B188-9519F889624A}" emma:medium="tactile" emma:mode="ink">
              <msink:context xmlns:msink="http://schemas.microsoft.com/ink/2010/main" type="line" rotatedBoundingBox="10373,10157 11831,7516 12453,7859 10996,10501"/>
            </emma:interpretation>
          </emma:emma>
        </inkml:annotationXML>
        <inkml:traceGroup>
          <inkml:annotationXML>
            <emma:emma xmlns:emma="http://www.w3.org/2003/04/emma" version="1.0">
              <emma:interpretation id="{4B4B5E97-1802-474D-8347-582CBE16775A}" emma:medium="tactile" emma:mode="ink">
                <msink:context xmlns:msink="http://schemas.microsoft.com/ink/2010/main" type="inkWord" rotatedBoundingBox="10373,10157 11831,7516 12453,7859 10996,10501"/>
              </emma:interpretation>
              <emma:one-of disjunction-type="recognition" id="oneOf0">
                <emma:interpretation id="interp0" emma:lang="en-US" emma:confidence="0">
                  <emma:literal>82.</emma:literal>
                </emma:interpretation>
                <emma:interpretation id="interp1" emma:lang="en-US" emma:confidence="0">
                  <emma:literal>88-2.</emma:literal>
                </emma:interpretation>
                <emma:interpretation id="interp2" emma:lang="en-US" emma:confidence="0">
                  <emma:literal>8-2.</emma:literal>
                </emma:interpretation>
                <emma:interpretation id="interp3" emma:lang="en-US" emma:confidence="0">
                  <emma:literal>8.2.</emma:literal>
                </emma:interpretation>
                <emma:interpretation id="interp4" emma:lang="en-US" emma:confidence="0">
                  <emma:literal>88.2.</emma:literal>
                </emma:interpretation>
              </emma:one-of>
            </emma:emma>
          </inkml:annotationXML>
          <inkml:trace contextRef="#ctx0" brushRef="#br0">-894 2187 127,'-2'0'246,"1"0"18,1 0-35,-2 0-35,-1-2-30,0 0-26,2 2-20,-2-1-15,0 0-13,1 0-11,-1 1-12,0 0-16,0 0-13,0 0-14,1 0-5,0 0-9,1 0-4,-2 0 0,0 1 3,0 0 5,-2 0 6,2 3 9,-3-4 8,0 6 5,2-3 6,-4 1 4,2-1 3,-1 2-2,-1-1 5,2 2 3,-1-2 4,-1-1 4,1 4 1,1-3 1,-1 3-1,-1-1-7,2-1-7,0 1-2,2 0-2,-2-1-1,0 1 2,1 1 6,-1 0 1,0 0-2,2 3-1,-1-1-2,1 1-6,0 1-8,2 1-5,-1-1-4,2 2 0,-1-1-5,1 2-1,1 1 3,0 0-2,1 0 1,2-1 0,0 1 6,0-1-4,3-1 1,0 0-1,0 3-3,1-4-4,1 0-6,1-2-4,0-1-4,1-1-3,1-1 5,-1 0-4,2-4 3,1 2 1,1-2 1,-1-1 5,1-2-5,-1 0-1,1-2-4,0-1 0,1 2-5,0-3 0,-1 2 4,-1-2 4,1 0-1,0 0 4,1-3 4,-1 1-2,1-1-1,-3-3-1,0 3 1,-1-2-7,1-2 1,-1 2-5,-1-4-1,1 2 2,-2 0 7,-2 0 15,2-2 16,-3 2 18,0 0 17,0-2 14,-2 0 11,-2-1-2,1 1 0,-2-2-2,1 0 3,-2 0 5,-2 2-4,-1-1 0,0-1-11,-3 3-8,1-2-17,-1 3-20,-3-2-13,0 1-12,-3 1-3,0 1-8,-2 4-5,1-2-6,0 1-2,-1 1-2,1 2-5,-2 3-14,0 0-26,1 1-45,0 1-66,-1 0-104,0 3-102,0-1-89,0 3-71,1-2-54,3 1-30,2 2-13,1 1 42,1-3 69,1 2 80,3-3 93</inkml:trace>
          <inkml:trace contextRef="#ctx0" brushRef="#br0" timeOffset="28392.624">-785 2234 98,'0'0'110,"1"0"-19,1 0-18,-1 0-15,-1 0-9,0 0-3,0 0-2,0 0 1,0 0 2,0 0 0,0 0 0,-1 0-2,1 0 0,0 0 0,-2 0 1,2 0 1,-1 0-2,1 0 1,0 0 0,0 1-2,0-1-5,0 0 0,0 0-3,0 0-4,0 0-1,0 0-6,0 0 3,0 0 0,0 0 4,0 0 2,0 0 5,0 0 5,0 0 0,0 0 4,0 0 0,0 1 0,-2-1-3,1 0-1,-1 0-5,2 0-4,0 0-2,0 0-4,0 0-3,0 0-2,0 0-2,-1 0 1,-1 0-1,1 0-2,-1 0 2,-1 0-1,0 0-2,2 0-5,-2 0-1,1 3-4,1-3 2,-1 3-4,1-3 2,-1 0 0,-1 1 0,2-1 6,-4 2-2,1-1 0,-1 0 1,2 1 4,-3 0 1,1 1-3,0-1 4,-1 0 0,-1 0 2,1 2-1,-2-2 0,2-1-3,0 2 0,0 0 0,0 1-3,-1 0 0,1-3 2,0 2 1,0 0 2,2 0 2,-1-3-1,1 4 5,-1-3 0,-1 1 4,2 2 1,-2-4 3,3 4 0,-2-4 0,1 1 1,-1 0-2,2 0-3,-1 2-5,-1-3-1,1 3-3,1-1-2,-2 1-2,1-1 0,1 0 1,-2 0-1,3-1-1,-1-1 0,0 3 2,0 0-2,1-1 2,-1 0 1,0-1 1,0 0 1,0 0 0,0 1 3,2-1 4,-2 0 0,0 1 5,0 0 1,0 1 0,1 0-4,-1-2-3,0 1 0,0-1-5,0 0 3,2 1-3,-2-1 4,1 1 4,-1 2 1,-1-2 8,-1 2 1,2 1 3,-1-3 3,1 2-6,0-1-1,0 1-6,2 0-4,-4-3-5,2 2-7,0 0 3,0-2-3,0 1 0,3 2 6,-3-3 4,0 2 9,0 0 2,0 1 1,0-1 3,2 0-4,-2 1-2,1 0-5,1-1-3,-1 1-5,1-1-2,-1 0-1,1 1 0,-1-4-3,1 5 4,-1-3 6,2 2 0,-1 2 2,-1-1 5,1-1 3,-1 1 3,2-3-2,0 2-5,0-3-3,0 3-4,0-2-12,0 1-5,0-2-11,0 2 0,0-1 2,0 1-2,0 1 5,0-2 1,2 3 6,-1-1-2,-1-2-2,2 3 2,-1-3-4,-1 2 1,2 0-4,-1-1 3,1 1-1,-1-1-3,1 1 0,1-2 0,0 3 5,-2-2 0,1-1-1,-1 3 3,2-4 0,0 1 0,-1 1 1,-1-2-4,1 5 0,-1-5 3,2 2-3,-1 0-3,1 1 1,-2-1 2,1-1-1,-1 1-3,1 0 2,-1-1 0,1-1 0,-1 3-2,1-4 2,-1 0 0,2 2 1,-2-1-3,1 1 6,1-1 3,0 0 9,-2-1 5,2 0 3,0 0 4,2 0-2,-1 0-3,-1 0-6,2 0-6,1 0 0,-2 0-5,2 0-2,-1 0-3,-1 0-1,-1 0-3,2 0 1,-1 0 1,-1 0 2,-1 0-1,-1 3-1,1-3 3,-1 0-3,1 0-1,-1 0 0,1 0-2,0 0-1,1 0 3,-1-3 0,2 3 2,1 0-3,1-1 3,-2 0 0,2-1-1,0 1 2,-1-1 0,1 2 0,0 0-3,-2-2-5,2 2 0,0 0 0,-1 0-1,1-2 3,-2 2 2,-2 0 7,0 0-3,1 0 1,0-1-2,0 1 0,-1 0 0,-1 0-4,-1 0 2,2 0 1,1-2 1,0 2-2,0 0 0,0 0 1,0 0-2,-2-3-1,2 3 3,2 0 0,-1-1 0,-1-1 0,2 2 2,-1-2-1,2 2-3,-3-2-1,2 2 1,-1-1 2,-1-1 1,0 1 0,0 0 2,1-2 0,1 2 2,-2-2-2,1 0 3,1 0 2,-1 2 2,-1-2 2,2 1 0,-1-3 1,1 2 0,-2-1-2,1-2-3,1 2-1,-1 0 1,-1 0-3,2-2-1,-2 2-1,0-1 3,0 1-2,1-1 1,-1 1 2,0-2-1,0 2 1,0 0 0,-2-2 2,2 2 0,0-1-3,0 1 2,0-1-2,0 2-4,-1-1 0,1 1-4,0 0 1,0-1-2,0-1 1,-2 3 1,2-3 0,0 3 2,0-2-4,0-2 2,0 2-1,-1 0-3,1-2 2,-2 2 5,1 1 10,-1-1 7,1-1 9,-1 0 7,1 2 11,-1-1 0,1 1-1,-1-1 5,-1 2-5,2-3 2,-1 1 0,1 2-2,-1-2 0,1 3-3,-1-3-3,-1 2-7,0-1-8,0-1-1,0 0-2,0 1-3,0-1-1,0 2 4,0-2 2,0 1-3,0-1 3,0 0 0,0 1 0,-1-1-1,-1 1 1,1-1 4,-1 2 2,1-2-3,-1 3-1,2-3-3,-1 2-5,-1-1-7,-1 2-6,0-4-2,0 2 0,-1 0-1,2 0-3,-1 2 4,0-2-3,0 1 1,-1-1 2,2 1-1,-2 0 0,-1-1-2,2 1 0,0 0 1,-1 0-1,-1-2 0,1 2 0,1 1 0,-1-2 1,-1 0 0,-1 2-2,2-2 0,-2 2 1,0-2-1,0 0-1,-2 3-1,2-1 3,-1 0 0,1 1 1,-2 0-2,1 0 2,1 0 1,-1 0-2,2-2 0,-1 2 0,2 0 1,-1 0 0,2 0-2,0-3 1,0 3 0,0 0 0,0 0 0,2 0-2,-4 0 1,-1 0 1,2 0-3,-2 0 0,-2 0-5,2 0-8,-3 3-20,2-3-31,-3 3-38,-1 1-54,-1-1-70,0 1-87,-3 0-92,2 0-70,0 2-59,1 0-50,1-1-35,2 2-29,3 1 13,2 1 53,1-2 71,1-2 94</inkml:trace>
          <inkml:trace contextRef="#ctx0" brushRef="#br0" timeOffset="31036.7752">-399 1933 163,'1'0'237,"-1"0"0,0 0-25,0 0-19,0 0-14,0-1-15,-1 0-12,1-1-13,0 2-12,-2-1-13,1 0-10,-1-1-12,2 1-13,0-1-13,0 2-10,0-2-11,0 0-8,0 1-14,0 1-5,0-2-5,0 2-6,0 0-3,0 0-4,-1 0 4,1 0-4,-2 0 0,2 0-1,0 0-1,0 0-1,-1 2 2,0-2-1,-2 3-1,-2-1 1,2 1 1,-3 1 1,0 0-1,2 2 1,-2-2 0,0 0 0,1 2 0,1-1 0,-1 1 0,2-3 1,2 1-1,-2 2 1,1-2-1,1-1-1,-1 1 1,2-3 0,0 1 0,0 2 0,0-4 1,2 2 0,-1-1 3,1 1-1,1-2 2,-2 0-2,2 0 1,2 0-1,-1-2 0,1-1 0,1 3 0,0-5 0,-2 3-2,2-2 0,0 1 0,-3-1 0,2-2-1,-1 2-1,-1 1 1,-2-3 2,2 2 1,-1-1-3,-1 2 5,-1-1 2,0 1 0,0-1-2,-1 1-1,-1 0 3,1 1-4,-1-1-2,1 1-2,-3 2 1,-1-2 1,1 2-1,-4 0-1,1 2 0,-1-2 0,-1 2-2,0 2 2,0-1 1,-1 2 2,-1 1 3,1 1 5,-2 2 3,2 0 3,1 2 5,0-1 2,1 0 4,4 1-5,-1 0 2,2-1-4,2-3-5,2 3-3,2-2-5,2 0-3,-1-1 0,4-2-2,-1 1 4,1-2 6,-1-3 5,1 1 3,1-2 0,-2-2 1,2 1-2,-2-3-6,2-2-4,-3 1-2,0-2-3,-1 1-2,-1-3 1,1 1-1,-2-1-2,0-1 0,-2 2-1,1 1-3,-1-2-3,1 1-3,-2 1 1,0 0-2,0 2 2,-2-1-1,1 1-1,-1 3 4,1-2 0,-2 0 0,0 2 0,0 1 1,0 1 4,0 0-2,1 0 2,-2 0 1,1 1 1,0 1-3,0-2 0,1 4 0,1-3 1,-1 3 1,2-2 0,0 4 4,2-2 0,1-1-1,-2 1-1,4 0-1,-1-3 1,1 1-2,-1-1 1,4-1 3,-2-1-1,1-2 1,1 0-2,1-2 0,-4-1 0,3-1-1,-2 1 0,-2-2 1,1-2-2,-2 3 1,-2 0-1,-1-3 1,0 2 0,-1-2-1,-2 2 4,-2 0 3,2 1-2,-3 2 0,0-2-4,2 3 1,-2 0-1,-1 1-1,1 3-7,-2 0-20,2 3-21,-1 1-38,1-1-52,3 2-57,0 1-60,3 1-53,1 0-73,2 1-15,0 1 24,3-2 42</inkml:trace>
          <inkml:trace contextRef="#ctx0" brushRef="#br0" timeOffset="-1164.0666">4 100 134,'0'-1'137,"0"-1"-31,0 1-26,1-2-17,1 2-3,1-1 1,0-3 1,-2 3 5,2-1 1,0 2 0,0-3-6,0 2-8,-2-1-3,2 2-1,0-2 4,0-1 3,0 3 5,-1-2 4,-1 0 1,1 2 3,-2 1-1,1-3-1,1 3 2,-1-1 2,-1-1 1,0 2 0,0-2 2,0 0-3,0 2-1,0 0-5,0 0-3,-1 0-5,-1 0-11,1 0-9,1 0-8,0 0-9,0 0-6,0 0-8,0 2-1,0 0-4,0-2 2,-2 3 0,1 0 3,-1 0 3,1 1 0,-1 0 4,1 0-1,-1 1 1,1 1 2,-1-1 3,2 2 2,-1 1 3,-1 0 3,2-1 0,-1 2-3,-1 1-1,0-2-1,0 2 2,1 1 1,-2 2 5,0-1 1,1 1 0,-1 1-3,0 1-1,2-2-6,-1 1-4,1 0-5,-1-3-2,2 2-2,0-2-2,2-1-3,-1 1 1,2-1 1,2-1-1,-2 0 0,1-2-1,2 0 1,0-1 0,1 0 2,1-1 1,2-1-1,1-2 0,-1-1-2,4-1-5,-1-1-5,0 0-5,1-2-3,-1 1-11,1-4-7,2 1-6,-1-2-3,0-1-1,0-1-3,-2 0 4,1-2 5,-1 0 3,-1 0 1,2-2 1,-3-1 3,1 1-1,-1-2 1,1 1 0,-2-3 2,-1-1 4,2 1 2,-2-1 5,-1 0 4,-2 0 5,0 1 3,0 3 2,-3 1 1,0-2 3,0 5 1,-1-1 6,-1 1 1,-1 3 2,0 0 2,0 1 0,0 2-1,0-1-3,0 2 1,0-1-1,0 2-3,0 2-2,0-4 0,-1 4-1,-1 0-4,2-2 0,-1 2 0,1 0-1,0 0 0,0 0-1,0 0 1,0 0 0,0 0-1,0 0 0,0 0 1,0 2-1,-2-2 0,2 0 1,0 4 0,-1-2 1,-1 2 0,2-1 1,-1 1 1,1-1 1,0 2-2,-2-1 3,2 3 5,0-1 1,0 4 2,0-3 6,0 2 8,0 2-1,0 1 5,0 1 2,0 0 2,0 2 2,0 0 1,0 2 1,0 2 2,-1 1 0,-1 0-6,1 1-1,-1 2-2,1 0-6,-1 3-5,-1 0 1,0 2 3,2 0 6,-4 2 4,1 1 6,0 2 8,-1 0 4,-1 2 0,0 2 3,2-1-4,-2 2 0,0 0-5,-2 0-4,1-3-5,2 2-6,-1-4-5,0 2 1,2-4 2,-2-3-2,0-1 3,2-2 0,-2-1 2,1-3 1,2-3 6,-1-2-1,-1-1 3,1-3 1,1-1 2,0-2 1,-2-2-2,2-1 3,-1-2 6,1 0 1,-3-3 1,0-1-3,-3 0-10,0-4-3,-1 0-12,1-3-3,-2-1-5,2-2-4,0-2 1,0 0-4,2-2-1,-1 0-3,2-4-5,3 2-3,0 0 0,2 0 6,1 1-12,3 0-13,0 0-5,3 1-5,3 0-2,1 0-7,2 0 4,5 0 0,1 0-7,2-1-12,1-1-17,3-2-17,-1 0-16,2-2-10,-1 2-9,1-3-15,-1 0-24,0-1-19,-2-1-24,4-2-25,-4-1-26,2 0-24,0 0-17,-2 0-26,0 1-32,-2-2-35,-1 1 5,-2 2 30,-4 0 48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49:54.4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CE9D89-35F0-4998-94B3-8B8CF318F68B}" emma:medium="tactile" emma:mode="ink">
          <msink:context xmlns:msink="http://schemas.microsoft.com/ink/2010/main" type="writingRegion" rotatedBoundingBox="11461,11841 10174,11802 10215,10467 11501,10506"/>
        </emma:interpretation>
      </emma:emma>
    </inkml:annotationXML>
    <inkml:traceGroup>
      <inkml:annotationXML>
        <emma:emma xmlns:emma="http://www.w3.org/2003/04/emma" version="1.0">
          <emma:interpretation id="{3DD09333-E5B8-4B02-92B9-8F75997E9403}" emma:medium="tactile" emma:mode="ink">
            <msink:context xmlns:msink="http://schemas.microsoft.com/ink/2010/main" type="paragraph" rotatedBoundingBox="11461,11841 10186,11802 10207,11119 11481,11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8B19AD-F601-4603-B05C-25C86DFA13AF}" emma:medium="tactile" emma:mode="ink">
              <msink:context xmlns:msink="http://schemas.microsoft.com/ink/2010/main" type="line" rotatedBoundingBox="11461,11841 10186,11802 10207,11119 11481,11158"/>
            </emma:interpretation>
          </emma:emma>
        </inkml:annotationXML>
        <inkml:traceGroup>
          <inkml:annotationXML>
            <emma:emma xmlns:emma="http://www.w3.org/2003/04/emma" version="1.0">
              <emma:interpretation id="{92B71A63-2415-442C-8AE2-7098861B67BA}" emma:medium="tactile" emma:mode="ink">
                <msink:context xmlns:msink="http://schemas.microsoft.com/ink/2010/main" type="inkWord" rotatedBoundingBox="11461,11841 10186,11802 10207,11119 11481,11158"/>
              </emma:interpretation>
              <emma:one-of disjunction-type="recognition" id="oneOf0">
                <emma:interpretation id="interp0" emma:lang="en-US" emma:confidence="0">
                  <emma:literal>*-2=259</emma:literal>
                </emma:interpretation>
                <emma:interpretation id="interp1" emma:lang="en-US" emma:confidence="0">
                  <emma:literal>*-2359</emma:literal>
                </emma:interpretation>
                <emma:interpretation id="interp2" emma:lang="en-US" emma:confidence="0">
                  <emma:literal>*-23259</emma:literal>
                </emma:interpretation>
                <emma:interpretation id="interp3" emma:lang="en-US" emma:confidence="0">
                  <emma:literal>*-2=255</emma:literal>
                </emma:interpretation>
                <emma:interpretation id="interp4" emma:lang="en-US" emma:confidence="0">
                  <emma:literal>*-2355</emma:literal>
                </emma:interpretation>
              </emma:one-of>
            </emma:emma>
          </inkml:annotationXML>
          <inkml:trace contextRef="#ctx0" brushRef="#br0">-405 3897 36,'-2'-2'247,"1"1"41,0 0-6,-1-1-33,1 1-29,-1 1-29,1 0-26,-1 0-16,1 0-8,1 0 0,-2 0 0,1 0-4,-1 0-2,1 0-2,-1 0-9,1 0-1,-1 0-2,1 0-1,1 0 0,0 0 0,0 0 0,0 0-1,0 0-4,-2 0-3,2 0-11,0 0-2,0 0-15,-1 0-17,1 0-16,0 0-14,0 0-8,0 0-16,0 0-6,1 0 0,1 0-3,1 0 0,1 0-1,1 1-1,1-1 1,1 0 2,0 0 0,2 0-3,0 0 2,0 0 1,2 0-2,-2 0-1,1 0-2,-2 0 0,1 0 0,-4 2-2,1-2-1,-1 0-1,-4 0 2,2 1 1,-1 0-2,-1-1 1,-1 0 1,-1 0 0,-2 0-2,-2 2-2,-2-2 4,-2 3-2,-3-3 0,0 1-2,0 0 1,-1 1 3,-1-1 0,-1 0 1,1 0-3,-1 1 0,0 0 1,0-2 9,1 0 4,2 3 4,2-3 16,0 0 12,2 0 12,1 0 1,1 0 12,4 0 7,-1 0-6,2-3-3,1 3-10,0 0-10,1 0-8,2 0-11,0-2-4,3 0-5,2 1-3,1 1-2,0-1-6,1 0-4,-1-1 0,1 1-2,-1 0 3,0 1-3,0-3 0,-1 3 1,-1 0-1,-1 0 0,-3 0-3,2 0 2,-2 0 4,-2 0 0,0 0 9,1 0 3,-2 0 16,0 0 12,-2 0 14,0 3 9,-4-3 2,0 1-4,-3 2-12,-2-1-12,-1-1-15,-1 3-9,-1-4-4,2 3-2,1 0 3,-1 0-2,3-2 3,1-1-2,1 3-4,1-3 2,3 1-3,0-1 0,1 2-2,1-2-1,1 0 2,0 0-5,1 0 0,1 0-2,1 0 0,0 0-2,4 0-1,1 0 3,1 0 1,0 0 2,3 0-2,-1 0-1,1-2 0,2 1 0,-1 1 0,1-3-2,-4 3 1,-1 0 1,-1 0 2,-3-1-2,0 1 0,-1 0 0,-1 0 2,-1 0 2,-1 0-1,-1 0-1,-1 0 3,-1 0 6,1 1 1,-2-1 2,-2 3 3,2-3-1,-2 0-2,-3 1-2,2 1-6,-3-1-4,2-1-1,-2 0 1,1 1 1,1-1-1,1 0 4,0 0 7,1 0 5,2 0 6,2 0 1,-1 0 7,1 0 4,1 0-1,0 0 1,0 0-3,0 0 1,1 0-6,1 0-2,-1-1-3,1 0-4,2-1-4,1 1-1,1 1-2,0-3-3,1 2-3,-1-2-2,2 0 1,-4 3-2,2-3 0,-1 3-1,-2 0 3,0-2 0,-3 2 6,1 0 8,-1 0 7,0 0 6,0 0 4,0 2 2,-1-2-4,-1 0-7,-2 0-9,-2 0-6,0 0-4,-3 0-3,1 3-5,-2-3 0,1 2-1,-2-2 1,4 1 0,0 0 0,1-1 0,0 0 0,0 0-1,3 2 1,0-1-2,1-1-2,1 0-5,1 0-3,0 0-2,0 0-4,1 0-2,1 0 0,1 0 3,0 0 6,3 0 2,1 0 3,0 0 4,2 0 1,0 0 0,2 0 0,-4-1 1,1 1-3,-1 0 1,1-2 0,-4 2 0,2 0 1,-1 0 1,-2 0 1,0 0 0,0 0 1,-2 0 0,1 0-1,-2 0-1,0 0 0,-2 0-1,1 0-1,-2 0 1,0 2 1,-3-2 0,-2 0 1,1 1 1,-2-1-1,1 0-1,-1 0 0,2 0 1,-1 0-2,4 0 1,-2 0-2,1 0 0,3 0-1,0 0-13,2 0-20,0 0-29,0 0-50,0 0-81,0 0-116,0-1-134,3-1-128,3 0-127,1 0-112,5 2-23,0-3 64,0 1 118,0-1 133,-1 1 150</inkml:trace>
          <inkml:trace contextRef="#ctx0" brushRef="#br0" timeOffset="1821.1041">-486 3882 114,'-3'0'388,"-1"-2"72,0 2 51,1-2-36,-2-1-58,-1 0-61,2 2-27,1-3 3,-2 2 15,1 0 14,1-1 1,1 1-14,-1 2-42,2-2-58,-1 1-62,1 0-54,1-1-44,0 2-36,0 0-26,1 0-15,2 0-8,2 0-3,2 0-3,1 0-4,4 0 3,-2 0 2,2 2-5,1-1-5,-1 0-2,0 1-7,0-1-4,0 0-5,-1 1-1,-3-1-2,1-1 3,-3 2 6,0-2 7,-1 0 6,-1 0 5,-2 0 6,-1 0-1,1 0-1,-2 0 2,-2 0-4,-1 0 0,0-2-1,-3 2 1,-1 0 3,-2 0-1,-2 0 2,0 0 2,-4 0-1,0 0 2,0 0-3,-2 2-1,1 0 1,1 1 0,0-2 2,2 0-2,1-1 0,0 3 0,3-3-2,1 1 0,3 1 0,0 0 1,1-2-2,2 0 0,1 0 0,-1 0-7,2 0-2,0 0-1,2 0 1,-1 0 4,1 0 1,2 0 8,2-2-2,0 0 3,1 1-1,1 1-1,1 0 0,-2 0 2,2-3 4,0 3-4,2-1 3,-2 0-5,0 0 1,-2-1-3,2 2-2,-3 0 3,0 0-3,-2 0 5,-1 0-3,0 0 1,-1 0 2,-1 0-3,-1 0 3,0 0 5,-1 0 6,-2 0 8,0 2 0,-3-1 3,-2 0-3,1 0-6,-3-1-3,1 3-7,0-3-2,-2 1-1,2 1 6,0 0 0,2-2-5,-1 2-1,4-2-1,-2 1 2,1-1-9,2 2 0,2-1-4,1-1 1,3 1-2,1-1-4,4 3-4,1-3-7,1 0-4,4 0-12,-1 0-6,2 0-5,0 0-1,0 0 10,0 0 6,0 0 13,0 0 9,-2 0 5,-1 0 4,0 0 3,-3 0 4,-2 0 2,-2 0 2,-1 0 3,-1-3 4,0 3 0,-1 0 6,-1 0 6,-1 0 7,-1 0 5,-2 0-3,-2 0-2,1 0-6,-1 0-8,-2 0-7,-1 0-7,-2 0 1,1 0-2,-1 0 2,2 3 1,-1-3 2,3 0-2,0 1-2,2-1 0,1 0 0,0 0-18,1 0-12,2 0-22,2 2-32,1-1-50,1 0-61,5 1-58,0-2-62,3 0-54,0-2-44,0 0-34,1-1-20,1 3-19,-1-3-29,-1 2 19,-1-2 49,-1 2 67,-3-3 79</inkml:trace>
          <inkml:trace contextRef="#ctx0" brushRef="#br0" timeOffset="-3746.2143">-1342 3851 21,'-1'0'57,"-1"0"-8,1 0-8,-1 0-8,-1 1-8,0 1-9,2-1-6,-2 0-2,0 1-4,3-2 0,-1 1-2,-1 0 0,1 2 1,-1-3-2,1 2 0,-1 2 0,1-3-2,1 0 0,0 0 1,0-1-3,0 3-1,0 0-1,0-1-1,0 0-3,-2-1-3,2 1-1,0-1 1,0 0 1,0-1 2,0 3 2,0-3 4,0 1 2,0 1-1,0-1 2,0-1 1,0 0 2,0 0 2,0 0 2,0 0 4,2 0 2,-1 0 2,1 0-1,-2 0 0,1 0 0,-1 0-2,0 0-2,0 0-3,0-1 0,0 1-2,0-2-2,2 1 1,-1 1-1,1-3-1,-1 3 0,-1-1 0,1 0-1,1-1 2,-1 2-2,1-1 0,-2 1-1,0 0 1,0-2-1,1 2 0,-1-2 0,0 0-1,0 1-1,2 1-1,-1 0 1,-1 0-1,2-3-3,-2 3-1,0-1-2,0 0 1,0 0 1,0-1 0,0 0 1,1 2 3,1-2 3,-1 2 1,-1-1 2,0-1 3,0 2 1,-1 0 1,-1 0 3,1 0-2,-1 0 0,2 0 0,0 0-3,0 0-3,-1-1-3,1 1-4,0 0-1,0 0-3,0 0 1,0 0 0,0 0 2,0 0 2,0-1 1,-2 1 2,2 0 3,0 0 3,-1 0 3,-1 0 0,2 0 3,0 0 0,-1 0 1,1 0 0,0 0 4,-2 0 0,2 0-2,0 0 2,-1 0-4,1 0 0,0 0-5,-1 0-1,1 0 2,-2 0-1,2 0 2,0 0-1,0 0 5,0 0-4,0 0 1,-1 0 4,-1 0-1,2 0 1,-1 0 5,1 0 0,0 0 4,-2-2 3,2 1 2,-1 1 1,-1 0 4,2 0 0,0 0 2,-1 0 0,1 0-5,0 0-1,0 0-2,0 0-6,0 0-4,-2-1-4,2 1-1,0 0-2,0 0 1,0 0-2,-1 0-1,1 0 1,-2 0-1,1 0 1,-1 0-3,1 0-1,1 0 0,-2 0 1,1-2 0,1 2 1,0 0 0,0 0 5,0 0 1,0 0 4,0 0 1,0 0 3,0 0 0,0 0-1,0 0-1,0-1 0,0 1-2,0 0-3,0 0 2,0 0-1,0 0-2,0 0 2,0 0 0,0 0 2,0 0 2,0 0 1,0-3 2,0 3 0,0 0 1,0 0-3,0 0 4,0 0-3,0 0 3,0 0 1,0 0 9,0 0 5,0 0 1,0 0 5,0 0 2,0 0 4,0 0-2,0 0 0,0 0 0,1 0-1,-1 0-1,0 0 0,0 0 1,0 0-3,2 0 2,-1 0-3,1 0 1,-2 0-4,1 0-2,-1 0 1,0 0 2,0 0 0,0 0 2,0 0 3,0 0 2,0 0 3,2 0-2,-2 0-4,1 0-4,-1 0-3,0 0-8,0 0-6,2 0-5,-1 0-3,2 0-2,0 3 0,2-3 3,-3 0 4,3 1 2,1-1 8,-2 0 2,2 0-1,0 0-1,-1 0-3,1 0-2,0 0-7,-2 0-5,2 0-6,0 0-3,-3 0-7,2 0-1,-1 0-1,-1 0-4,0 0 2,-1 0 2,-1 0 5,1 0 0,-1 0-1,-1 0 1,0 0 0,0 0-2,0 0 0,0 0-3,0 0 3,0 0 5,0 0-1,0-1-5,0 1 0,0 0-1,0 0-3,-1 1-3,-1-1 0,1 0 0,1 0-5,-3 0-4,0 0-10,-2 0 1,-1 0-5,2 0 1,-4 0 3,2 0 6,-3 0 5,2 0 2,-2-1-1,1 1 1,-1-3-1,2 3 3,-2-1 0,2-1 3,-2 1 4,3 0 3,-2 1 1,2 0 0,2 0 0,-1-2 0,2 2 0,0-1 3,3 1-3,-1 0 0,-1 0 1,1 0 0,1 0 1,0 0-2,0 0 0,0 0 2,0 0-2,0 0-1,0 0 1,0 0 0,0 0 1,0 0-2,0 0 1,0 0 0,1 0 1,-1 0 2,2 0-2,-1 0 1,-1 0-2,3 0 2,0 0-1,2 1 0,-1-1 0,-1 0 0,3 0 2,0 2 2,-1-2 2,1 1 0,1 0 2,-1 1-1,2-1-2,-1-1-2,0 3-4,-1-3 0,2 0-1,-2 1 1,-2 1 0,2-1 0,-1 0 4,-1 1-4,1-2-2,-2 0 2,0 0 1,-2 0 0,1 0-3,-1 0 3,1 0 1,-1 0-2,1 0 1,-2 0 4,0 0 1,0 0 4,0 0 8,0 0 10,-2 0 7,1 0 5,-1 0 3,-1-2-6,0 1-3,-3-2-13,-1 2-17,-1-2-12,1 2-9,-4-2-5,2 2-4,-3-1 3,1 2 3,-1-1 6,0 1 6,-2 0 3,2 0 2,2 0 5,1 0-1,-1 0 1,1 0-2,0 0 1,1 0 0,2 1-3,0-1 1,3 0 2,0 0 1,0 0 0,2 0 3,1 0-1,0 0 0,0 0-1,1 0 3,1 0 4,1 0 3,0 0 2,0-1 3,1 1 3,1-2-1,-1 2-7,-1 0-3,2 0-1,-1 0-1,1 0-5,-2 0 0,0 0 1,-1 0 0,1 0-1,0 0-1,-1 0 2,1 0-1,0 0-8,1 0 3,1 0 2,-2 0-4,3 0 2,0 0-1,-3 0 6,1 0-3,1 0-1,-1 0 5,-1-2-4,2 2-1,-2-2 1,0 1-1,-2 1 2,1 0 1,-1 0 1,-1 0-1,0 0 0,0 0-2,0 0 0,0 0-6,0 0 1,0 0-1,2 0 2,-1 0 1,1 0 0,-1 0 0,2 0-5,0 0-12,0 1-20,-2-1-21,1 0-29,1 0-31,-2 0-31,1 0-29,-1 0-32,-1 0-38,0 0-39,2 0-41,-2 0-45,0 0-23,0 0 18,0 0 39,0 0 63</inkml:trace>
          <inkml:trace contextRef="#ctx0" brushRef="#br0" timeOffset="-1622.0927">-1374 3867 29,'-2'0'237,"2"0"44,-1 0-10,-1 0-12,1 0-15,-1 0-13,1 0-11,-1 0-5,1 0-2,-2 0-7,0-2-4,3 2-15,-2 0-17,1 0-27,-1 0-21,2 0-24,0 0-25,0 0-17,0 0-14,0-2-11,0 2-7,2 0-8,-1 0-1,1 0 0,1 0 1,0 0 4,1-1 2,1 1 9,-1 0 13,4 0 14,-1 0 16,3 0 14,1 0 13,1 0 2,1 0-8,2 0-13,-1-2-14,-1 1-20,-1 0-15,0 1-16,1-2-5,-2 1-8,-2 0-4,1-1 1,-2 1 2,0-2 3,-2 3-4,0-1 0,-1 1-3,-4 0 1,2 0 2,-1 0-1,-1-2 1,-1 2 6,0 0 6,-1-1 1,-2 0-8,0-1 0,-3 2-7,-2-3-8,0 3-10,-3-4-8,-2 3-3,-2 0-4,0-1 7,-2 1 0,0 0 2,-1 0 5,-2 1 2,1 0 6,-1 1 2,1 0 4,3 0 2,-2 1 4,3-1 4,0-1-4,3 0 1,3 0-1,0 0 2,3 0 4,2 0 7,1 0 6,0 0 1,3 0 2,1 0 10,2 0 1,3-1 1,0-1 1,3 1 8,-1 0 1,2 0-7,0 1-4,1-4-5,1 4-4,-2 0-9,1 0-5,-1 0-3,-1 0-5,0 0 0,-2 0-3,2 0 2,-3 0-1,0 0-1,-1 0 1,-2 0 2,0 0-1,-2 0 0,1 0 3,-1 0 3,-1 0 5,0 0 2,-1 4 11,-1-4 7,1 1 0,-2 0 1,0-1-2,0 0-3,-3 1-9,0 1-9,0-1-4,-3-1-2,2 0-4,-2 1-3,1 1 1,-1 0-1,2-2 1,-1 2 0,2-2-11,0 0-22,2 1-39,1-1-56,0 0-73,0 0-80,1 0-81,2 0-79,3 0-68,3 3-45,6 0-41,3 1 21,3-3 62,1 1 84,5-1 98</inkml:trace>
          <inkml:trace contextRef="#ctx0" brushRef="#br0" timeOffset="-2539.1452">-876 3666 23,'-5'0'223,"2"0"31,-1-2-20,-1 1-34,1 1-25,1-3-20,-2 3-17,1-3-7,-1 1-2,2 0-3,-1 0-5,-1 0-13,1 1-16,1 1-17,-1-2-17,1 2-14,0-2-10,1-1-3,-1 2-2,0 0-1,0 1 0,2-3-2,-2 3 1,1-1 0,1-3 5,1 2 2,-2 1 1,1-3 3,-1 1 1,1-3-3,-1 1-3,2 0-7,0-3-4,0 0-4,2 2-7,-1-1-4,1 0-2,-1 1 1,1 1-2,-2-2-4,1 0 2,1 1 0,1 1 2,0-1-4,0 0 0,1 1 3,-1 0-4,2 0 1,-1 2-1,-1-1-1,1 1 2,1-1-2,1 2 2,-2-3-2,2 5 2,0-4 0,-1 2-2,1 1 1,0-1 0,-2 2 1,2 0 0,0 0-1,0 0 1,0 0 0,-1 0 0,1 0-2,-1 2 1,0-1 0,1 0 0,0 0 0,-3 3 0,1-4 2,1 4-1,-1-2-1,-1-1 0,-1 3 0,2-1 0,-1 1-1,0-1 1,0 1 1,-1 0-1,1-2 2,0 3-1,0 1 2,0-2 1,-2-1 5,1 3 4,-2-1 4,1 1 9,-1 1 3,0 0 9,-1 3 7,1 1 10,-3 3 13,-2-3 6,-1 6 10,0-1 3,-1 0 2,-1 1-6,-2-1-9,1 0-3,-2 0-6,1 0 0,0 0-6,-1 1 1,-1-2 4,2-1 3,-1 1-1,-1 0-4,2 0 2,0-1-3,-2-1-6,1-1-7,2 1-7,-3-2-2,3 2-9,-1-1-8,1 0-6,-2-2 0,1 0-1,1 0-7,0 0 0,-1 0 1,1 0 2,0-3-8,1 2-1,-1-3 1,3 1 0,-1 0 1,1-3-1,-1 2 1,1-3 0,1 1 0,1-2 1,-1-1-2,1 1 0,2-2-3,-2 0 2,1-2 4,0 0-6,0 1 1,1-4-10,-1 3-2,0-2-12,0-2-10,2 2-8,-1 0-7,1-2-2,1 2 5,0-1-3,0 1 3,0-1 5,0 2 0,1-1 1,1 1-3,-1 0 6,2 1 3,0 0 4,0-2 6,3 3 7,0-1 4,0-2 6,2 0 2,-1 2 1,1 1 1,1-1 0,-2 0 1,0 2 0,2 0-1,-1 0 5,1 2-3,-2 0 0,2-1 0,-1 3-1,1 2-1,-3-1-1,1 0 2,0 2 2,-1 3 2,2-4 0,-1 3 0,1 1 2,-2 1-2,1-1-2,1 1-1,-2 2 1,1-2 0,-1-1-4,2 1 5,-2-1-1,1-3 2,0 0 1,-1-1-2,3-2 4,-1 1 0,1-3-1,1-1 3,2-1-3,0-1 2,3-3 1,0-2-7,1-1-2,1 0-15,-1-3-20,0 2-31,1-3-35,-2-1-32,0 0-31,0-1-25,-2 1-14,-1 0-11,0 1-6,0-1-3,0 0-9,-2 1-5,1 1-9,-1 0-9,-1 0-11,0 2-29,-2 1 4,1-2 25,-5 1 34</inkml:trace>
          <inkml:trace contextRef="#ctx0" brushRef="#br0" timeOffset="13478.7709">-387 3789 250,'-5'-3'321,"-1"2"29,2-3-45,1 2-54,-1 1-56,-1-2-37,2 0-13,2 2 2,-2 0 7,0 1 1,1 0-3,1 0-12,-1 0-10,1 0-11,1 0-5,0 0 4,0 0 13,0 0 16,-2 0 18,2 0 16,-1 0 9,-1-2-1,2 2-6,0 0-16,0 0-14,0 0-22,0 0-15,0 0-16,3 2-15,0 0-7,2 1-10,1 0-7,3 0-8,-1 1-8,4-2-5,0 3-8,2-3-8,1 2-4,0-3-6,-1 2-3,1 0-3,-1-1-5,-1 0 0,-2-1-3,-2 1 1,0-1-1,-3 0-2,1 1 2,-3-1 1,-1-1-1,0 0 0,-1 1 0,-1 1 0,-1-1-3,0-1-2,-1 2 0,-2-2-2,-2 0 0,-3 0 2,-1 4 1,-2-2 3,-2 2 2,-1-1 2,-1 1-2,-1-1-1,0 1 0,-1 0 0,1-1-3,1 1 3,0-2 2,2 1 2,1 1-1,-2 0-9,4 0 3,1-3 0,1 3-2,4-2 0,-1-1 1,2 1 10,0-1-3,2 0-1,-1-1 0,2 0-2,2 0 1,-1 0-2,2 0 1,2 3 1,-1-3 6,2 1 2,2-1 5,-1 0 5,2 0 2,-1 0-1,1 0-2,-3 0-3,1 2-4,-1-2-6,0 1-3,-2-1 0,-2 0-2,1 0-2,0 0 1,-2 0 1,1 0-3,-1 1 0,-1 1 1,0-2-2,0 0 3,-1 0-3,1 0 4,-2 0 1,1 0 0,-1 0-1,-1 0 2,0 0 1,-1 0 0,-2 0-6,1 0 3,0 0 2,-1 0-4,3 0 6,-2 0-4,1 0 5,-1 0-2,2 0-1,2 0 0,-2 0-4,1 0-1,1 0 2,1 0 0,0 0-3,0 0 4,0 0-2,0 0 4,0 0 1,0 0 0,1 0 4,-1 0 0,2 0 4,-1 0-4,2 0-4,-1 0-1,2 0 4,1 0 0,1 0 0,0-2 1,1 1 3,0 0-1,2-1-6,-1 1 0,1 1-1,-2-3-3,2 3 4,-1-1 2,-1 0 2,-2-1-5,-1 1 5,-1 1 1,0-2-5,-1 2 4,-1 0 2,-1 0 3,-1 0 0,-2-2 2,0 0-1,-2 1-2,1 1-2,-4-3-3,1 2-6,-1 0-4,-1 0 3,2-1 0,-2 0 0,-2 2 2,2 0 6,-1 0-1,1 0-4,0 0-2,0 0 2,2 0-3,2 0-2,1 0 0,1 0 1,0 0 1,3 0-1,-2 0 4,2 0-2,0 0 4,0 0-2,2 0 3,-1 0 1,2 0-3,2 0 3,1 0-3,-2 0 3,4 0-1,-2 0-3,0 0 1,0 0-3,-3 0 0,1 0-3,-1 0 0,0 0-4,0 0-7,-2 0-18,-1 0-38,2 0-43,-2 0-72,0 2-99,0-2-105,-2 2-84,2-2-72,0 1-66,0 1-45,0-2-4,0 0 57,-1 4 75,1-4 92,0 0 105</inkml:trace>
        </inkml:traceGroup>
      </inkml:traceGroup>
    </inkml:traceGroup>
    <inkml:traceGroup>
      <inkml:annotationXML>
        <emma:emma xmlns:emma="http://www.w3.org/2003/04/emma" version="1.0">
          <emma:interpretation id="{C5C4AFE8-410D-4F21-BF46-E0C2A38FF3CB}" emma:medium="tactile" emma:mode="ink">
            <msink:context xmlns:msink="http://schemas.microsoft.com/ink/2010/main" type="paragraph" rotatedBoundingBox="10179,10567 11377,10408 11430,10809 10232,109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E2746F-23D7-4ACA-8ADC-FD2BCF5B73C6}" emma:medium="tactile" emma:mode="ink">
              <msink:context xmlns:msink="http://schemas.microsoft.com/ink/2010/main" type="line" rotatedBoundingBox="10179,10567 11377,10408 11430,10809 10232,10968"/>
            </emma:interpretation>
          </emma:emma>
        </inkml:annotationXML>
        <inkml:traceGroup>
          <inkml:annotationXML>
            <emma:emma xmlns:emma="http://www.w3.org/2003/04/emma" version="1.0">
              <emma:interpretation id="{0FBABE93-72B4-4944-ABDF-C2E0BC187E6D}" emma:medium="tactile" emma:mode="ink">
                <msink:context xmlns:msink="http://schemas.microsoft.com/ink/2010/main" type="inkWord" rotatedBoundingBox="10174,10654 10801,10485 10897,10842 10271,11012"/>
              </emma:interpretation>
              <emma:one-of disjunction-type="recognition" id="oneOf1">
                <emma:interpretation id="interp5" emma:lang="en-US" emma:confidence="0">
                  <emma:literal>of</emma:literal>
                </emma:interpretation>
                <emma:interpretation id="interp6" emma:lang="en-US" emma:confidence="0">
                  <emma:literal>she</emma:literal>
                </emma:interpretation>
                <emma:interpretation id="interp7" emma:lang="en-US" emma:confidence="0">
                  <emma:literal>shy</emma:literal>
                </emma:interpretation>
                <emma:interpretation id="interp8" emma:lang="en-US" emma:confidence="0">
                  <emma:literal>st</emma:literal>
                </emma:interpretation>
                <emma:interpretation id="interp9" emma:lang="en-US" emma:confidence="0">
                  <emma:literal>sly</emma:literal>
                </emma:interpretation>
              </emma:one-of>
            </emma:emma>
          </inkml:annotationXML>
          <inkml:trace contextRef="#ctx0" brushRef="#br0" timeOffset="-13721.7848">-1076 3066 120,'-3'0'128,"1"0"-28,1 0-26,-1 0-12,2 0-9,-1 0-5,1 0 0,0 0-3,0 0 2,0 0 0,0 0 3,0 0 5,1 0 2,-1 0 3,0 0 4,0 0 5,0 0 3,0 0 6,2 0 9,-1 0 8,-1 0 10,0 0 8,0 0 10,0 0 6,0 0 1,0 0 5,0-1 1,0 0-1,0 0-9,0-2-14,0 2-11,2-2-19,-1-1-17,2 0-20,0-2-14,3 1-11,2-2-6,-1 0-8,2-1-5,0 0-1,2-2-3,0 1-2,0 0-4,-1-1-1,1 1-2,-2-2-5,0 0-3,-2 0 0,2 0-3,-1 1 0,-1 0 3,-1-1 2,0 0 4,-2 4 1,2-3 6,-1 2 3,-1 1-2,-2 1 4,1 0 1,-2 3-1,-1 1-5,0 0 1,0 1-1,0 2-3,-1 1-1,-2 3 1,0 1 1,-3 3 2,0 0 2,0 5 3,-2-1 2,3 2 2,-3-2 0,2 1 0,0 1 1,0-2-1,2 0-2,-2 0 1,1-2 0,1 1 1,1-2 0,0-2 3,0 0 0,0-1 3,1-1 4,-1 0 3,2-2 6,1-1 2,-2 1 5,1 0 2,-1-1 3,1-1-2,-1 3 5,1-3 4,-2 2-2,0 0 1,1 0 0,-1 3-4,1-1 0,-3 3-8,1 0-3,1 1-4,-2 1-3,-1-2 1,3 2-7,-1 0-3,-1-2-1,1 2-1,2-2-2,-1 0-4,2-1 0,-1-1 0,1-2 0,-1 1 2,1-3 1,-1 1 3,2-1-4,0 0 0,0-2 0,0 1-2,-1 2 2,1-4 1,0 1 1,0 0 1,1-1 2,1 0 0,-2 0 5,0 0 2,0 0 4,0 0 2,0-1-3,0 0 0,1 1-3,1-4-3,-1 2-6,2-2-5,0 0-9,-1 0-18,1-2-29,0 2-27,0-3-30,0 2-35,-2-1-39,2 1-37,-1 1-36,1-1-38,0 3-38,1-2-40,-1 3-19,2-2 18,-1 3 42,0-1 55</inkml:trace>
          <inkml:trace contextRef="#ctx0" brushRef="#br0" timeOffset="-8703.4977">-1301 3127 46,'0'2'130,"0"-1"-23,0 1-17,1-2-9,-1 0-4,0 0 3,0 0 3,0 0 4,0 0 2,0-2 1,0 1-5,0-1-6,0 1-4,0 1-1,0-1 0,0 1-3,0 0-1,0-2-2,0 1-3,-1 0-9,-1 1-6,1 0-6,-1 0-7,1-2-5,-1 2-4,1-1-2,-1 1-6,1 0-3,1 0-1,-3-1-1,1 1 0,-1-2 1,0 2-1,0-1-1,2 1 1,-2-2-2,0 2 2,0 0 5,0 0 5,0 0 6,1-4 2,-2 4 1,-1 0-3,1 0-5,1-1-5,0 0-6,-1 0-6,-1 1-1,2 0 0,0 0-2,-1 0 1,-1 0-2,1-2 0,1 2-3,0 0 1,0-2-2,0 2-2,0 0 3,1 0 3,1 0 2,-1 0 1,1 0-1,-1 0 2,2 0 0,0 0-1,0 0 0,2 0 3,1 0-2,-2 0 1,4 0-3,1 2-1,0 0-1,1-1-1,2 0-1,0 0-3,0-1 1,3 4 0,-2-4-1,2 0 0,-1 2 0,1-1 2,-2 1-1,1-1 1,-3-1-2,1 1 1,0 1-1,-1-1 0,-1 0 0,-1 1-1,-3-1 0,2-1-3,-2 1 4,0 1 0,-2-1 0,1-1 0,-2 0 2,0 0 1,-2 0-1,1 0 1,-2 0 1,0 2 3,-2-2-1,-1 0 0,-3 0-2,2 0 1,-4 0 1,2 0 2,-1 0-1,-2 0-1,0 0 0,0 0 0,-1 0-1,-1-2-1,-1 1 1,2-1 0,0 1 1,-1 1-1,2-1 0,0-2 0,0 2 0,3-1 0,1 1 0,2 0 0,-2-1-2,2 1 2,3-1 2,-1 2 0,1 0 4,1-4 2,1 4 5,-1 0 5,2 0 1,0 0 1,0 0-3,2-1 2,-2 1-8,1 0-7,1 0-2,1 0-5,0 0-1,0 0-2,0 1 4,3-1-1,0 4 5,0-4 0,2 0-1,0 2 1,2-1 0,-1 1-1,2-1-1,1-1 1,-2 1 2,-1 1-5,2-1 0,-4 0-1,2-1 0,-3 0-2,0 0 2,-2 0 2,1 0 4,-4 0 9,2 2 8,-1-2 7,-1 0 11,-1 0 11,0 0 7,-1 0 2,-1 0-3,-1 0-6,2 0-8,-4 0-13,1 0-11,-2 0-9,1 0-6,-1 0-3,-1 0-4,1 0-1,-1 0-2,1 0 3,-2 0 0,4 0 0,-2 0 0,0 0 0,1 0 0,2 0-2,-1 0-5,-1 0-15,2 0-18,2 0-27,-1 0-37,1-2-45,-1 2-54,2 0-54,0 0-61,2 2-58,-2-2-59,4 1-5,4-1 30,-1 0 54</inkml:trace>
        </inkml:traceGroup>
        <inkml:traceGroup>
          <inkml:annotationXML>
            <emma:emma xmlns:emma="http://www.w3.org/2003/04/emma" version="1.0">
              <emma:interpretation id="{A762C195-E77C-48D0-B33B-810669F44A91}" emma:medium="tactile" emma:mode="ink">
                <msink:context xmlns:msink="http://schemas.microsoft.com/ink/2010/main" type="inkWord" rotatedBoundingBox="11060,10548 11438,10648 11404,10778 11025,10678"/>
              </emma:interpretation>
              <emma:one-of disjunction-type="recognition" id="oneOf2">
                <emma:interpretation id="interp10" emma:lang="en-US" emma:confidence="0">
                  <emma:literal>S,</emma:literal>
                </emma:interpretation>
                <emma:interpretation id="interp11" emma:lang="en-US" emma:confidence="0">
                  <emma:literal>TSE</emma:literal>
                </emma:interpretation>
                <emma:interpretation id="interp12" emma:lang="en-US" emma:confidence="0">
                  <emma:literal>SSE</emma:literal>
                </emma:interpretation>
                <emma:interpretation id="interp13" emma:lang="en-US" emma:confidence="0">
                  <emma:literal>s</emma:literal>
                </emma:interpretation>
                <emma:interpretation id="interp14" emma:lang="en-US" emma:confidence="0">
                  <emma:literal>*S,</emma:literal>
                </emma:interpretation>
              </emma:one-of>
            </emma:emma>
          </inkml:annotationXML>
          <inkml:trace contextRef="#ctx0" brushRef="#br0" timeOffset="-14955.8554">-435 2958 70,'0'0'189,"-1"-1"-3,-1 1-30,1-2-25,-1 2-21,1-2-14,-1 0-12,1 2-9,-1-2-15,2 0-12,0 2-11,0-2-9,0 2-7,-1 0-5,1 0-7,0 0-3,0 0-2,0 0-2,0 0-2,0 0 1,0 0 0,0 0-1,0 0 2,0 0 4,0 0 6,0 0 8,0 0 10,0 0 11,0 0 7,0 0 8,0 0 6,-2 0 2,1 0-2,1 0-2,0 0-2,0 0-10,0 0-10,0 0-6,0 0-7,0 0-7,0 0-5,0 0-3,0 0-2,0 0-4,0 0-2,0 0-2,0 0 0,0 0 2,0 0-3,0 0 2,0 0-1,0 0 0,0 0 0,0 0 0,-2 0 0,2 0 1,0 0 1,0 0 0,0 0-2,0 0 1,0 0-1,0 0-1,0 0 1,0 0-1,0 0 2,0 0-1,0 0-2,0 0 1,0 0 4,0 0-2,0 0-2,0 0 1,0 0 0,0 0 2,0 0-6,0 0 3,0 0 0,0 0 0,0 0 1,0 0 0,0 0 0,0 0 0,0 0 0,0 0 2,0 0-2,0 0 0,0 0-1,0 0 1,0 0 0,0 0 1,0 0 0,0 0 1,0 0 0,0 0-2,0 0 0,0 0 1,0 0-1,0 0-1,0 0 1,0 0-1,0 0 1,0 0-1,0 0 1,0 0 0,0 0 0,0 0 1,0 0-1,0 0 0,0 0 0,0 0 0,0 0-1,0 0 0,0 0 0,0 0 0,0 0 1,0 0 0,0 0 1,0 0 0,0 0 0,0 0 0,0 0-1,0 0-1,0 0 0,0 0 1,0 0 0,0 0-1,0 0 1,0 0 0,0 0 1,0 0-1,0 0 2,0 0-1,0 0-1,0 0 1,0 0-2,0 0 0,0 0-1,0 0 0,0 0 2,0 0 0,0 0 0,0 0 0,0 0 0,0 0 1,0 0-1,0 0 0,0 0 1,0 0-1,0 0 0,0 0-2,0 0 3,0 0-1,0 0-1,0 0 1,0 0 0,0 0 1,0 0-1,0 0 0,0 0 2,0 0-1,0 0 0,0 0-1,0 0 0,0 0 0,0 0-2,0 0 1,0 0 1,0 0 0,0 0 1,0 0 1,0 0 1,0 0 1,0 0 0,0 0-1,0 0-1,0 0 0,0 0-1,0 0 1,0 0 1,0 0 1,0 0-1,0 0 1,0 0-2,0 0 1,0 0-1,0 0 0,-1 0 2,1 0-2,0 0 3,0 0-1,0 0 1,0 0-2,0 0 0,0 0 2,0 0 0,0 0 1,0 0-2,0 0 1,0 0 2,0 0 0,0 0 1,0 0 0,0 0 0,0 0 0,0 0 0,0 0-2,0 0-4,0 0 2,0 0-2,0 0 0,0 0-1,0 0 3,0 0-1,0 0 1,0 0-2,0 0 1,0 0 0,0 0-2,0 0 0,0 0-1,0 0 1,0 0-1,0 0-1,0 0 0,0 0 1,0 0 1,0 0-1,0 0-1,0 0 2,0 0 1,0 0 1,0 0 1,0 0 1,0 0 2,0 0 3,-2 0 0,2 0-2,0 0-1,0 0 0,0 0-1,0 0-4,0 0 1,0 0-1,0 0 0,0 0-1,0 0-1,0 0 2,0 0-1,0 0 0,0 0-1,0 0-1,0 0 0,0 0-2,0 0 2,0 0 1,0 0 0,0 0 2,0 0 2,0 0-2,0 0-1,0 0 0,0 0-1,0 0-1,0 0 0,0 0 0,0 0 1,0 0 0,0 0 1,0 0 0,0 0 0,0 0 2,0 0-1,-1 0-1,1 0 0,0 0-1,0 0 2,0 0-1,0 0 0,0 0-1,0 0 1,-2 0-1,2 0 0,0 0 0,-1 0 0,1 0 0,0 0 0,0 2 0,0-2 0,-2 0 1,1 0 0,1 0 0,0 0 0,0 0 1,0 0-2,0 0-1,0 0 1,0 0 0,0 0 0,0 0 0,0 0 2,0 0-4,0 0 2,0 0 4,0 0 3,0 0 2,0 0 2,0 0 7,0 2-4,0-2 2,0 0-2,0 0 1,0 0-3,0 0 0,0 0 1,0 0-2,0-2 0,0 2-1,0 0 1,0 0 2,-2 0 1,2 0 2,0 0 1,0 0 3,0 0 1,-1 0 3,1 0 2,0 0 1,-2 0 2,2 0 0,-1 0 0,1 0-3,-2 0-5,1 0-6,-1 0-4,1 0-3,-1 0-3,-1 0-2,2 2 0,-1 0-1,1-2-2,-1 2-1,1 0 0,-1-2 0,1 2-1,-1-2 2,1 1 2,1-1-1,0 0 1,0 2-2,0-2 0,1 1-2,-1-1-2,2 1 4,-1-1 1,1 2 2,-1-1-2,1 0 4,-1 1-2,2-1-3,0 2 0,0 0 2,2-2 0,-2 0-1,1 1 3,1 1 0,1-1 0,-2 1-1,4-2 2,-2 2 1,1-1 3,-1 2 6,-1-4 5,1 0 1,-2 2 5,-1-1 0,0-1 1,0 0-4,0 0-2,-2 0 0,1 0 0,-1 0 0,1 0-1,-2 0 0,0 0 5,0 0-2,0 0 4,0 0-2,0 0 0,0 0-4,0 0 0,0 0-4,0 0-5,-2 0-5,1-1 0,-1-1-3,1 2-1,-2-4 0,0 4 4,0-1 3,0-2-1,-1 1 2,-2 2-2,0-3-1,-2 1-4,2-1-3,-1 1-1,-1 1-4,2 0 3,-1-2 0,1 3 0,-2-3 2,2 3 0,-1-1 2,1-1-2,2 1-1,-2 1 0,1 0-2,1 0 0,2 0 2,-1 0 0,0 0-4,2 0 1,-1 0 3,1 0-3,-1 0 1,2 0 0,0 0 2,0 0 0,0 0 0,0 0 2,0 0 0,0 0 0,0 0 0,0 0 2,0 0-2,0 0-2,0 0 1,0 0-1,0 0 0,0 0-1,0 0 3,0 0 2,0 0-1,0 0 5,0 0 7,0 0-1,0 0-3,2 0 0,-1 0-1,1 0-2,-1 0-5,2 0 5,0 1-2,0 1 0,3-1 4,0-1 0,0 3 2,1-3-3,1 1 5,2 1 1,1-1-5,-1 0 0,2 1-3,-1-2 0,-2 1-6,0 1 0,-2-2 1,0 2-2,-1 0 0,-1-1 0,-1-1-2,1 1 0,-2-1 0,-2 1-1,1-1 1,-1 0 4,1 0-1,-2 0 1,0 0 0,0 0 1,0 0 0,0 0 1,0 0-1,-2 0 0,-1 0 2,2 0-1,-4 0 0,1 0 0,-1-1 1,1 0 2,-4 1-1,1-3 2,-3 1-1,-1 2-1,1-2 1,-2 1-6,0 1 0,0-2-3,0 1 2,-3 0 1,2-1-1,-1 1 0,1 1 3,-1-3 0,1 3-3,-1-1-1,1-1 0,1 2 1,2 0-2,-1 0 1,4 2 1,-1-2-1,4 1 0,-1-1-1,2 0 2,2 0 0,-1 0 0,2 0 1,0 0 4,0 3 0,2-3 2,1 1 0,0 2-4,1 0-1,-1-2 3,2 1-1,1 2 1,-2-3 3,2 1 4,0 1-1,0-2-1,3 3-1,-1-4-2,1 2-7,-1-1 0,3 1 0,-2-1 0,1-1-1,2 1 1,-1 1 2,-1-1 0,1 0 0,-3-1 0,1 0 0,-1 0 0,-1 0-2,-1 0 0,0 2 0,-1-2 0,-2 0 0,0 0 0,0 0 2,0 0 1,-2 0-2,1 0 2,-1 0 3,-1 0 1,0 0-3,0 0-1,0 0-1,0 0-2,0 0 0,0 0-3,0 1 2,-1-1-1,-1 0 2,1 0 1,-1 0-2,1 0 4,-2 0 0,0 0-1,0 0 7,-5 0-5,1 0 0,-4 0-3,2 0 1,-1 0-1,0 0-4,1 0 3,-2 0-1,2 0-2,-3 0 1,3-1 0,0 1 1,0-2 1,3 1 2,-1 1 2,1-1 2,2-1 0,-1 1-3,2 1 4,0 0 4,2-1 10,-1 1 9,2-2 8,0 2 7,0-1 1,2-1-1,1 2-5,0 0-8,3 0-9,0-4-5,1 4-8,0 0-4,4-1-5,-2 1-4,1-1 2,-1 1 1,0 0 1,3 0-2,-1 1 2,-2 0-1,1-1-1,-3 4 1,2-4-2,-3 0 0,2 2 0,-2-1 0,-3 1 0,1-2-6,-1 1-15,-1-1-19,-1 1-38,-1-1-41,-1 0-52,-1 0-50,-1 0-42,-1 0-37,-1 0-36,-1 0-37,-1 2-31,-1-1-47,-1 0 2,-3 1 36,2-1 54</inkml:trace>
          <inkml:trace contextRef="#ctx0" brushRef="#br0" timeOffset="12140.6944">-517 2944 54,'-1'1'163,"1"-1"-19,-2 2-33,2-2-27,0 0-16,0 0-15,0 0-8,0 0-11,0 0-1,-1 0-6,1 0-7,0 0-3,0 0-5,0 0 0,0 0-1,0 0 1,0 0 3,0 2 4,0-2 6,0 0 2,0 2 7,0-2 5,0 0 5,0 2 4,0 0 4,0-2 5,0 0 4,0 2 0,0-2 2,0 1-1,0-1 1,0 2-3,0-1-1,0 0-2,-2-1-1,2 2-4,-1 0-5,-1 1-6,1 0-8,-1-2-5,1 3-7,1-1-4,0 1-4,0 0-2,0 1-3,0-1-1,0 2 1,0-3 0,0 2 1,1-1 3,1 2 3,-1-3 1,1 1 3,-1-1 2,2 1 0,0 0 0,-1-1 1,1 0 4,1 0 0,1-1 2,-1 0 0,-1-1 5,1 0-4,1 1 3,-1-1 0,-1-1-1,2 0 0,-2-1-6,0-1 0,0 1-8,0 0-5,1-2-3,1 0-3,-2-1-3,1 1 0,-1-1-1,0-1-1,0-1 0,-1 0 0,-1 1 1,-1-1 0,2 1 0,-1 0 3,-1-4-1,0 3 3,0-1 0,-1 0 2,-1 1 2,2 1 4,-1-1 3,-1 2-1,-1 1 4,2-1 0,-1 2-2,1 1-6,-2-1 2,0 1-3,1 1-3,-2 0-3,-1 0-4,1 1 1,1 1-3,-2-1 0,1 1-3,-1 3 3,2-3-1,-1 2 1,1 0 0,0-1 1,0 1 4,2-1-3,-1 1 0,1-1 0,-1-2 0,2 2 1,0 0-2,0-2-1,0 1 2,2 2 0,-1-3 1,1 1-3,-1 1 0,-1-2 1,2 3 1,-1-2-1,0 1-1,1-2 1,-1-1 0,1 1-2,-1 2 0,1-2-2,-1 1 2,1-1 2,-1 1 1,-1-1-1,2 0-1,-1 1 0,1-1 1,-2-1-3,0 3 3,0-3 1,0 0-1,0 0 1,0 0-2,0 0 0,0 0 0,0 0 1,0 0 1,0 0-1,0 0 1,0 0-1,0 0 0,0 0 0,0 0 0,0 0 0,0 0-1,0 0 0,0 0-1,0 0-1,0 0 3,1 0 1,-1 0-2,0 0 1,0 0-1,0 0 1,0 0-2,0 0 0,0 0 1,0 0-1,0 0 1,0 0 0,0 0-1,0 0 4,0 0-3,0 0 0,0 0 0,0 0 0,0 0 1,0 0-4,0 0 2,0 0 0,0 0 1,0 0-1,0 0 0,0 0 1,0 0 0,0 0-1,0 0 1,0 0 0,0 0 0,0 0-1,0 0 1,0 0 1,0 0-1,0 0 2,0 0 1,0 0-3,0 0 0,0 0 0,0 0 2,0 0-3,0 0 0,0 0 1,0 0 0,0 0 0,0 0-3,0 0 1,2 0-1,1 2 3,0-2-1,0 1 2,3 1 2,1 0 0,1 0 0,1-1-3,0 2 0,0-2 1,1 3-3,0-2 2,1-1-1,1 2 1,-2 0 1,1-1-1,1 0 2,-2-1-2,-1 0 0,1 1 1,-2-1 1,-1-1-1,-1 0 0,-3 0 1,2 0 5,-2 2 4,0-1 5,-2-1 5,1 0 5,-2 0 6,0 0 2,0 0 4,0 0 4,-2 0 1,1 0 1,-1 0 0,-1 0 3,-1 0-6,-1 0-7,-2 0-3,-1-1-8,-2-1-8,0 1-8,-2 1-1,0 0-1,0 0-2,0 0 0,0 0 4,-2 0 3,3 0 0,-1 0 5,0 0 4,0 0 2,3 1 2,0-1-1,3 2-2,0-2-2,1 0-7,4 1-2,-2-1-4,1 3 1,1-3-2,1 0 3,0 0 1,0 0 3,1 0 2,1 0 0,-1 0 2,2 1 0,-1 0 8,2 0 6,1-1 7,1 0 5,-2 4 9,2-4 0,0 0-4,2 0-8,-1 0-8,2 0-6,-1 0-10,-1 0-5,0 0-2,-2 0-1,1 0-2,-2 0 3,-2 0 0,-1 0 0,1 0-3,-1 0 0,-1 0 0,0 2-4,0-2 1,0 0 2,0 0 1,-1 0 1,-1 0 0,1 0-4,-2 0-2,0-2-16,-2 2-18,1 0-31,1-4-44,-1 4-53,-1-1-66,2 0-70,2 0-79,1 1-81,0 0-77,0 0-10,7 0 34,0-3 67,4 0 89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50:22.752"/>
    </inkml:context>
    <inkml:brush xml:id="br0">
      <inkml:brushProperty name="width" value="0.06667" units="cm"/>
      <inkml:brushProperty name="height" value="0.0666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256FA511-5ABB-4624-A10B-23EA3DB9F47B}" emma:medium="tactile" emma:mode="ink">
          <msink:context xmlns:msink="http://schemas.microsoft.com/ink/2010/main" type="writingRegion" rotatedBoundingBox="4526,10742 4927,10742 4927,11971 4526,11971"/>
        </emma:interpretation>
      </emma:emma>
    </inkml:annotationXML>
    <inkml:traceGroup>
      <inkml:annotationXML>
        <emma:emma xmlns:emma="http://www.w3.org/2003/04/emma" version="1.0">
          <emma:interpretation id="{2BEB2974-49BF-46AD-B671-DCB3030467CD}" emma:medium="tactile" emma:mode="ink">
            <msink:context xmlns:msink="http://schemas.microsoft.com/ink/2010/main" type="paragraph" rotatedBoundingBox="4526,10742 4927,10742 4927,11971 4526,11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6848E-9BA9-4E3B-ADCC-B5A454111EE7}" emma:medium="tactile" emma:mode="ink">
              <msink:context xmlns:msink="http://schemas.microsoft.com/ink/2010/main" type="line" rotatedBoundingBox="4526,10742 4927,10742 4927,11971 4526,11971"/>
            </emma:interpretation>
          </emma:emma>
        </inkml:annotationXML>
        <inkml:traceGroup>
          <inkml:annotationXML>
            <emma:emma xmlns:emma="http://www.w3.org/2003/04/emma" version="1.0">
              <emma:interpretation id="{903D4A74-40B1-4A34-8ABA-942DFCF0D12B}" emma:medium="tactile" emma:mode="ink">
                <msink:context xmlns:msink="http://schemas.microsoft.com/ink/2010/main" type="inkWord" rotatedBoundingBox="4526,10742 4927,10742 4927,11971 4526,11971"/>
              </emma:interpretation>
              <emma:one-of disjunction-type="recognition" id="oneOf0">
                <emma:interpretation id="interp0" emma:lang="en-US" emma:confidence="1">
                  <emma:literal>y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77 42 108,'0'-1'264,"0"-1"26,0 1-23,0 0-57,0-1-47,0-1-37,0 3-23,0 0-12,0-4-7,0 4-7,0-1-11,2 1-13,-2 0-13,0 0-15,0 0-10,1 0-3,-1 0-5,0 0 0,2 0 0,-2 0 4,0 0 3,1 0 3,-1 0 3,2 0 4,-2 0 3,0 1 3,0-1 2,0 4 3,0-4 3,0 2-3,-2 1 1,2-1 0,0 4 7,-1-2 2,1 3 5,-2 0 11,1-1 6,1 2-1,-2 2-4,1-1-7,-2 4-8,0-3-9,0 4-8,0-1-6,1 1-4,-1 1 0,0-1 3,2 3 4,-1-3 1,1 3 0,1-3 0,0 0-3,0 1-3,1-3-5,2 0 0,0-2 3,2-1-1,-2 0 0,3-2 3,0 0-4,3-1-3,-2-2-2,3-3 1,1 1-1,-1-2-2,2 0-1,0-3 0,0 0-4,0-2-1,1 0-1,-1-3 1,0 1-3,0-2 0,0 0 1,-1-2 0,-1 2-3,2-4-3,-3 1 0,0 0-2,1 0 3,-1-3-4,2 2 2,-4-1-1,2-1-1,-1 2-5,-1-1-2,-1 0 0,1 0-2,-1 0 2,-3 0 1,2 4 8,-2-1-1,0 1 3,0 1-1,-2 0 2,1 2 1,-1 0 1,1 1 0,-1 1 2,1-1 0,-1 2 0,-1 1-1,0 0 0,0 0 3,0 2-3,0-2 1,0 2 0,0-1 2,0 1 1,0 1-3,0 0 1,0 0 1,0 0-2,0-1 6,0 1-6,2 0 1,-2 0-1,0 0-3,0 1 1,0 0-7,-2 2 2,1 0 2,-1 1-1,-1 1 0,0 4 2,2 0 2,-2 3 7,0 1 7,-2 4 7,2 1 11,0-1 6,2 3 4,-2 0 2,1 1 1,1 2 8,-1-1 6,1 5 9,0-2 12,-1 3 8,-1 1 6,2 1-1,-4 1-2,-1 1-9,2 2-8,-2 1-11,-2 2-6,2-2 1,-3 2-5,2-2 2,-2 1-5,1 1 2,-1-1-2,2 1-11,0-4-14,1 1-3,0 0-5,0-2-5,1-1-3,1 1-1,-1-4 2,2-1-2,-1-2 2,-1 0-1,1-2-1,1-3 7,-2 0 2,1-6 7,-2 3 5,3-4 9,-2-4 0,-2 1 0,1-2-1,-4-3-5,1-1-3,0 0-5,-3-2-7,0-4-2,-2-2-5,1 0-1,0-4-3,-1-2-3,4 1-3,-1-3-3,1 2 1,1-4-7,0 1-5,3-2-6,0 1-5,3-3-13,2 3-16,1-1-12,3 0-15,2 0-11,3 1-10,4-3-1,1 1 4,2 0 14,2-2 12,1 2 11,1-3 11,-1 0 12,1 0 6,1 0 5,-1 0 6,-1 0-5,0 0-25,-2-3-34,2 2-41,-2-2-45,-1 1-47,0 0-40,-1 1-32,-2 2-28,0 1-27,0 0-32,1 3-56,-3 1-16,-1 1 25,0-1 48,-1 2 62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50:23.717"/>
    </inkml:context>
    <inkml:brush xml:id="br0">
      <inkml:brushProperty name="width" value="0.06667" units="cm"/>
      <inkml:brushProperty name="height" value="0.0666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2DF70417-FF86-46DB-AAB4-7651F06E544B}" emma:medium="tactile" emma:mode="ink">
          <msink:context xmlns:msink="http://schemas.microsoft.com/ink/2010/main" type="writingRegion" rotatedBoundingBox="5155,10901 6305,10899 6306,11279 5156,11281"/>
        </emma:interpretation>
      </emma:emma>
    </inkml:annotationXML>
    <inkml:traceGroup>
      <inkml:annotationXML>
        <emma:emma xmlns:emma="http://www.w3.org/2003/04/emma" version="1.0">
          <emma:interpretation id="{17DAB762-019A-4D7A-B8EF-4AC0BA0D64BC}" emma:medium="tactile" emma:mode="ink">
            <msink:context xmlns:msink="http://schemas.microsoft.com/ink/2010/main" type="paragraph" rotatedBoundingBox="5155,10901 6305,10899 6306,11279 5156,11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75538A-4DD8-4BE4-B5EF-FC010C18C5CD}" emma:medium="tactile" emma:mode="ink">
              <msink:context xmlns:msink="http://schemas.microsoft.com/ink/2010/main" type="line" rotatedBoundingBox="5155,10901 6305,10899 6306,11279 5156,11281"/>
            </emma:interpretation>
          </emma:emma>
        </inkml:annotationXML>
        <inkml:traceGroup>
          <inkml:annotationXML>
            <emma:emma xmlns:emma="http://www.w3.org/2003/04/emma" version="1.0">
              <emma:interpretation id="{846A9750-5408-47B5-BD05-765FC7A50AB2}" emma:medium="tactile" emma:mode="ink">
                <msink:context xmlns:msink="http://schemas.microsoft.com/ink/2010/main" type="inkWord" rotatedBoundingBox="5155,10901 5704,10900 5705,11280 5156,11281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12 0 160,'-4'2'266,"1"1"23,0-2-36,1 2-41,2 0-34,2-3-12,-1 3-4,2-2 6,0 0-2,3 1-4,2-1-7,-1 0-6,4 2-3,2-1 1,1 0 2,0 1 1,3-2-1,1 1-7,0-2-11,1 0-13,2 0-15,0 0-21,-2-2-19,2 1-17,0 0-17,0-1-10,-2 0-12,1 2-3,-1 0-2,-3 0-5,1 0 0,-2 0-10,0 0-9,-2 2-22,-1 0-25,-2-2-19,-2 0-23,-1 0-16,-1 1-9,0 0-6,-1 1 2,-1-2-4,-2 0-5,-1 0-8,1 0-10,-1 0-11,-1 0-16,0 0-10,-1 3-7,-2-3-9,1 4-6,-2-2-6,-2 2-20,0 0-2,0-3 16,-3 2 29</inkml:trace>
          <inkml:trace contextRef="#ctx0" brushRef="#br0" timeOffset="-329.0188">93-325 181,'-3'2'282,"0"-1"27,1 0-35,1 1-43,-1-1-38,2-1-17,0 2 3,0-2 14,2 4 11,1-2 6,0 0-6,1 0-18,2 3-18,0-3-23,3 2-23,0 0-20,2-1-15,2 1-6,0-1-5,1 1-5,1-1-3,1 1-1,2 0-7,0-2-6,1 1-3,1-1-4,1-2-6,1 2 0,-1-2-6,1 0-4,1-2-5,-4 2-8,2 0-3,-2-2-6,-1 0-3,-3 1-1,-1-1-5,-3-2 4,0 4-4,-2 0-1,-2-2-5,-2 0-3,-1 2-16,-1 0-25,-1 0-31,-1 0-26,-1 0-29,-1 0-28,-2 2-24,-3 0-15,0-2-12,-5 4-16,1-2-17,-3 3-11,-1-2-12,-1 4-4,-1-3-6,-1 4 0,-1 1-8,1-2-4,-3 1 21,1 1 34</inkml:trace>
        </inkml:traceGroup>
        <inkml:traceGroup>
          <inkml:annotationXML>
            <emma:emma xmlns:emma="http://www.w3.org/2003/04/emma" version="1.0">
              <emma:interpretation id="{DE14DAA6-7B1A-472B-9054-D4CE152B0356}" emma:medium="tactile" emma:mode="ink">
                <msink:context xmlns:msink="http://schemas.microsoft.com/ink/2010/main" type="inkWord" rotatedBoundingBox="5955,11071 6305,11070 6306,11133 5956,11134"/>
              </emma:interpretation>
              <emma:one-of disjunction-type="recognition" id="oneOf1">
                <emma:interpretation id="interp5" emma:lang="en-US" emma:confidence="0">
                  <emma:literal>_</emma:literal>
                </emma:interpretation>
                <emma:interpretation id="interp6" emma:lang="en-US" emma:confidence="0">
                  <emma:literal>b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6</emma:literal>
                </emma:interpretation>
              </emma:one-of>
            </emma:emma>
          </inkml:annotationXML>
          <inkml:trace contextRef="#ctx0" brushRef="#br0" timeOffset="24691.4122">809-148 256,'-2'0'309,"1"0"27,1-1-54,-2 0-54,1 1-53,-1 0-37,1 0-23,1 0-12,0 0-13,0-1-11,1 1-15,1-4-17,-1 4-13,1 0-12,2 0-9,1 0-7,1 0-2,-2 0-4,2 0 0,0 0 0,-1 0 0,-1 0 0,0 0 0,-1 0 0,2 0 0,-1 0 0,-1 0 3,0 0 5,-1 0 7,-1 0 7,1 0 9,-1 0 6,1 0 7,-1 4 6,1-4 4,-1 0 3,1 0 2,-1 0 1,1 0 0,-2 0-1,1 0-3,1 0-2,1 0-2,0 0-4,0 0-4,0 0-5,-2 0-1,1 0-5,-1 0-1,1 0-3,-1 0-1,1 0-4,-1 0-2,1 0-3,-1 1-1,1-1 0,-1 0-4,1 0 3,-2 0 1,0 0 2,0 1-5,1-1-2,1 0 0,-1 0 1,1 0-1,-1 0 4,1 0 4,-1 1 8,2-1 4,-1 0 6,1 0 3,-1 0 2,1 0 6,0 0 2,2 0-3,-4 0-1,2 0-4,0 0-3,0 0-9,0 0-6,0 0-4,-1 0-7,1 0-3,0 0-5,0 0 0,1 2-6,-1-2 0,2 0 2,-1 1-1,1-1 0,1 0-1,0 1 1,-2-1-2,4 2 0,-1-2 0,-1 0 2,1 0-1,-2 0 0,1 0 0,0 0 0,-3 0-1,1 0-1,-1 0 1,0 0-1,-1 0 2,-1 0-1,1 0 0,-1 0 2,-1 0-2,0 0 2,0 0-2,0 0 0,0 0-1,0 0 1,0 0 4,0 0-4,0 0 2,-1 0 2,-1 0 1,-1 2-4,-1-2-1,-1 0 4,-1 0 5,-1 0-6,-1 0-3,-2 0 0,0 0-1,-2 0 0,0 2-10,-3-2 6,1 1 1,-1-1 1,0 2-3,2-1 8,0 0-1,1 1-1,-2-2-1,2 1-1,2-1 1,-1 0-9,3 0 3,0 3 2,2-3 0,0 0 2,2 0 1,2 0 0,-1 0-1,2 0-1,-1 0 1,2 0-1,0 0-1,2 0 1,-1 0 2,1 0 0,1 1 2,0 1-1,1-2 1,1 2 0,-1 0 1,2-2 3,0 1-2,0 0-1,1 1 0,-1-1 0,2 0 3,-1 0-2,-1-1 0,2 2 1,-2 0-1,3-2-2,-2 3-3,4-3-2,-1 3 4,0-2 1,2 1 1,0-1 3,0 0 1,0-1-1,0 0 0,-1 0-1,-1 0-3,2-1 2,-2 0 2,-1-1 4,0 1 6,-3 1 15,2-3 11,-4 3 9,-1-1 6,0 1 6,0 0-3,-1-2-3,-1 2-3,1-2-5,-1 0-4,1 2-10,-2 0-3,0 0-8,-2-1-11,-1 1-3,0 0-6,-3-1-1,0 1-1,-3 0 1,0 0-2,0 0 0,-3 1-1,0 0 3,0-1-4,1 4-4,-3-2 6,2-1-1,0 2 2,2 0-2,-2-2 2,3 0 0,0 1 0,3-2 0,0 1 0,2 1-1,-1-1 1,2-1 2,0 0-1,2 0 3,-1 0 0,2 0 3,0 0 5,0 0 10,0 0 11,0 0 14,0 0 12,2 0 12,-1 0 1,2-1 8,0-1-9,2 1-10,-1 1-5,2-2-10,0 1-10,3 0-14,0-1-9,3 1-4,-2-2 0,2 0-3,2 1 4,-1 0 1,2 0 8,1-1 4,-1 2 0,0 0 0,-1-3 8,-1 2-3,-3 1-1,1-2-2,-4 2 1,1-1 6,-4 1-7,1 0 3,-2-1 5,-2 2 2,-1 0-3,0-1-4,-1 1-3,-2 0-5,-2 0-7,1 1-7,-4-1-3,1 2 0,-5-1-1,0 2-2,0-2 1,-1 2-2,1 0 1,-2-1-2,4 0-2,-1 0 3,1 1 1,3-1 2,-2 0-2,3 0 0,0 1-1,1 0 0,2-3-1,0 1 2,2 1-1,-1-2 1,1 0 2,1 0-1,0 0 0,0 0-1,0 0 1,0 0 0,0 0-1,0 0 1,0 0 2,0 0 3,0 0 1,1 0 3,1-2 9,-1 1 1,2 1 5,-1 0 2,1-3 1,1 3-3,1-1-4,-1-1 0,2 2-4,2-2-11,-2 0 2,2 1-2,0-1 0,2-1-3,-2 2-2,1-1 7,1 0-6,-2 2-1,1-2 1,-3 2 0,1 0-1,1 0-2,-4 0 0,2-1 1,-2 1-1,-2 0-1,1 0 1,-2 0-2,1 0-5,-1 0-10,-1 0-10,0 0-14,-1 1-19,-1 1-23,-1-2-28,2 2-35,-5 0-57,-2-2-75,1 2-82,-2 1-76,0-1-69,0 2-67,0 2-45,2-2-41,2-1 32,1 1 64,4-4 84,0 0 101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50:50.776"/>
    </inkml:context>
    <inkml:brush xml:id="br0">
      <inkml:brushProperty name="width" value="0.06667" units="cm"/>
      <inkml:brushProperty name="height" value="0.06667" units="cm"/>
      <inkml:brushProperty name="color" value="#ED7D31"/>
      <inkml:brushProperty name="fitToCurve" value="1"/>
    </inkml:brush>
  </inkml:definitions>
  <inkml:traceGroup>
    <inkml:annotationXML>
      <emma:emma xmlns:emma="http://www.w3.org/2003/04/emma" version="1.0">
        <emma:interpretation id="{43040156-16CC-4239-BB7C-99575CF54E83}" emma:medium="tactile" emma:mode="ink">
          <msink:context xmlns:msink="http://schemas.microsoft.com/ink/2010/main" type="writingRegion" rotatedBoundingBox="7112,10681 7002,11424 6466,11345 6575,10602"/>
        </emma:interpretation>
      </emma:emma>
    </inkml:annotationXML>
    <inkml:traceGroup>
      <inkml:annotationXML>
        <emma:emma xmlns:emma="http://www.w3.org/2003/04/emma" version="1.0">
          <emma:interpretation id="{44A981E5-9864-43AE-AF80-3194F953DAA4}" emma:medium="tactile" emma:mode="ink">
            <msink:context xmlns:msink="http://schemas.microsoft.com/ink/2010/main" type="paragraph" rotatedBoundingBox="7112,10681 7002,11424 6466,11345 6575,10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8BC762-4F23-4C67-AAAA-7F5857AE41A0}" emma:medium="tactile" emma:mode="ink">
              <msink:context xmlns:msink="http://schemas.microsoft.com/ink/2010/main" type="line" rotatedBoundingBox="7112,10681 7002,11424 6466,11345 6575,10602"/>
            </emma:interpretation>
          </emma:emma>
        </inkml:annotationXML>
        <inkml:traceGroup>
          <inkml:annotationXML>
            <emma:emma xmlns:emma="http://www.w3.org/2003/04/emma" version="1.0">
              <emma:interpretation id="{29C42055-88B3-413E-8540-5B63BDB0C34E}" emma:medium="tactile" emma:mode="ink">
                <msink:context xmlns:msink="http://schemas.microsoft.com/ink/2010/main" type="inkWord" rotatedBoundingBox="7112,10681 7002,11424 6466,11345 6575,10602"/>
              </emma:interpretation>
              <emma:one-of disjunction-type="recognition" id="oneOf0">
                <emma:interpretation id="interp0" emma:lang="en-US" emma:confidence="0">
                  <emma:literal>2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237 247 45,'-2'1'215,"-1"-1"22,0 0-38,0 0-35,1 0-35,0 0-29,-1 0-21,0 0-17,0 0-13,0-1-9,2 1-12,-1-1-8,2 1 0,-1 0 3,-1-2 9,1 1 10,-1 1 15,1-1 12,-1 1 12,1 0 7,-1-4 3,1 4-1,-1 0-3,1-2-4,-2-1-5,0 2-2,0-2-4,-2 2-2,4-2-3,-2 2-4,0 1-5,0-2-7,0 0-7,0-1-4,1 0-3,1 2-2,-1 0 2,1 0 6,-1-3 0,1 4 2,-1-3-4,1 0-6,-1 2-7,1-2-6,-1-1-5,2 1-2,0-2 0,0 2 4,0-3 3,0 4 5,0-3 1,0 1 7,0-1-2,2 1-2,-1-1-8,1-1-4,1 0-3,0-1-9,0-1-4,-2 4 0,2-3 0,0 2-1,0 0 0,0-2-2,0 0 1,-1 0 0,1 0 0,0 2-1,0-1 0,1 1 0,-2 0 0,1 1-1,0-2 0,0 2 0,0 0 1,0 1-1,-2 0 0,-1 3 3,2-4 2,-1 2 5,1-1 4,-1 2 5,1 1 2,1-1-3,0-1 2,0 0-5,-2-1-4,3 3-4,1-2-1,-1 1-3,-1 0 0,2-1 0,-1 1 1,1 1 3,-2-3 3,1 3-2,1-1-1,-1 1-1,2 0-1,0 0-3,-1 0-2,1 1 0,0-1 0,-2 0 0,1 3 1,0-3-3,0 1 0,1 1 2,0-1 1,-2 0 0,4 1 0,-1-2 1,-1 3 3,2-3-2,-2 4-2,0-3-1,0 1 1,-2 0 1,1-1-2,-1 0-2,-1 3 0,-2-4 2,2 3-2,0 0-3,0-2 2,0 2 2,0 0 1,-1 0-2,-1 1 4,2 0 2,-1 1 1,-1 0-2,1 1-2,-1-1 3,1 3-1,-1-1 2,1 0-1,-2 1 2,1 0 6,1 2 2,-1 1 3,-1 0 1,0 0 2,0 2 0,-1 0 0,-1-1-3,1 1 1,-2 2-1,0-2-1,-2 0-1,1 3-1,1-5-2,-2 2 3,1 0 8,-1 1 12,1 1 7,-2-3 5,0 0 4,3 2 0,-3-4-7,2 2-5,1-1 4,-2-2 11,1 2 8,-1-2 6,2 1 3,-1-2 0,-1 0-9,1-1-16,2 0-11,-1-1-11,0 0-5,0-1-8,0 1-3,0-2 0,2 0 1,-4 2 5,1-2 6,0-1 1,1 5 0,-2-3 1,-1 0-4,2 2-3,-2-2-5,-2 0 1,2 2 0,-1-1-2,1 1 4,-2-1-4,1 3 3,-1-2-1,0 0 1,2 0-1,-3 1 0,3-1 0,-2 1 1,2-1-3,-1 0 0,1-1-4,-2 3-2,1-4-1,1 1-5,0-1 2,0 1 1,2-1 1,-1-3-1,1 2 2,2-1 2,-1 0 2,2 0-3,-1-2-1,1 0 2,-1 1 0,1-2-2,-1 0 4,2 0 2,0 0 0,0 0 1,0 0-1,0 0-1,0 0 1,-1 0-4,1 0 1,-2-2-3,1 1 3,1 0-4,-3-1-2,0 1 2,0 1 2,0-3-3,0 3 0,0-1 0,-2-1 0,1 1 0,-1-2-4,2 2 5,-1 0-1,-2-1 1,1 1-1,-2 1-2,0-2 3,1 2-3,-2 0 2,4 0 0,-2 0-2,1 0 4,2 0-3,-1 0 1,1 0 2,0 0-2,0 0 1,1 0 1,1-2-1,1 2 2,0 0-3,0 0 0,0 0 0,0-2-6,0 2 2,0 0 1,1-1-2,1 0 1,-1 0 0,1-2 0,1 0-3,0-1-3,0 1 5,-2 1 1,2-2 0,2-1 2,-1 1 2,-1 2 1,2-2-8,-2 1 0,0 1-1,0-1-3,0 1-3,-2 0-3,2-2 4,0 1-4,0-1-2,0 1 3,0-1 4,-2 1-1,2-1 0,0 1 3,0 0 3,0-1-3,0 2-2,-3-1 1,2 1 3,-1-1-3,1 0 1,-1 3 4,-1-1 2,0-1-2,0 2-2,0 0-2,2-1-3,-2 1-5,1 0 3,-1 0 2,0 0 4,2 0 4,-2 0-1,1 0 2,1 0 0,-2 0-1,1 0 0,-1 0 1,3 0 6,0 0-1,2 0 1,1 0 5,-2 0 0,2 0-3,0 1-1,0 1 0,1-2 0,-1 1 1,3-1 0,-1 0-3,1 0 2,-2 0 3,1 0-1,-2 0-4,0 0-1,0 0 1,-3 0-1,0 0 0,0 0 0,0 0 1,-2 0 2,1 0 3,-1 0-2,1 0-4,-2 0-1,0 3-3,0-3 2,0 3-3,1-1 1,0 3 4,1-1 2,-1-1 4,1 4 2,-2-1 0,0-1 0,0 1-2,0 2 2,1-1-5,1-1 0,-1 1 3,1 0-1,-1 0 2,1 1 2,-2-1 7,1-2 1,1 0 0,1 2 3,0-2-2,-2-1 2,1 1-5,-1 0-6,1-3 0,-2 4-2,1-3-2,2-1-1,0 2 6,0-1 11,0-2 7,0 2 9,-1 0 3,1 0 5,0-3 3,0 1-3,0 0-6,0 0 0,-2 1-2,2-2-6,-1 0-4,1 0-5,-2 0 0,1 2-4,-1-2-4,1 0 0,-2 0-4,1 2-1,1-2-4,-1 1-1,-1 1-2,0-2 0,0 1 1,0 0 0,0-1 0,0 0 4,2 3 0,-1-3-1,-1 0 1,2 0-2,-2 0 1,1 0 3,0 0 7,1 0 7,1-3 7,-2 3 6,2 0 5,2-1-2,-1-2-3,1 0-6,1 1-8,1-2-7,-1 0-6,2-3-5,-2 2-3,1-1-1,-1 3 2,0-3-2,0 1 2,-2-1-1,-1 1 0,2-1 1,-1 1-2,-1-1-6,3 1-21,0-3-33,0 1-61,2-1-88,-1-3-101,1 1-96,1-4-78,3 0-58,-1 0-29,1-2 1,2 1 17,1 1 28,0-3 59,1 2 70,-1 1 82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2:46:21.8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AEF94C-DBCB-42EA-82DE-AC08AAA8D0A4}" emma:medium="tactile" emma:mode="ink">
          <msink:context xmlns:msink="http://schemas.microsoft.com/ink/2010/main" type="writingRegion" rotatedBoundingBox="29099,5599 29606,5599 29606,6774 29099,6774"/>
        </emma:interpretation>
      </emma:emma>
    </inkml:annotationXML>
    <inkml:traceGroup>
      <inkml:annotationXML>
        <emma:emma xmlns:emma="http://www.w3.org/2003/04/emma" version="1.0">
          <emma:interpretation id="{BEF22477-0CD8-4D02-808F-4AD0105E3A70}" emma:medium="tactile" emma:mode="ink">
            <msink:context xmlns:msink="http://schemas.microsoft.com/ink/2010/main" type="paragraph" rotatedBoundingBox="29099,5599 29606,5599 29606,6774 29099,6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8907F5-FE3E-431E-A2ED-AC53B76DDE45}" emma:medium="tactile" emma:mode="ink">
              <msink:context xmlns:msink="http://schemas.microsoft.com/ink/2010/main" type="line" rotatedBoundingBox="29099,5599 29606,5599 29606,6774 29099,6774"/>
            </emma:interpretation>
          </emma:emma>
        </inkml:annotationXML>
        <inkml:traceGroup>
          <inkml:annotationXML>
            <emma:emma xmlns:emma="http://www.w3.org/2003/04/emma" version="1.0">
              <emma:interpretation id="{4C1159E7-1BFE-443B-BC13-DE73F6D2DE5D}" emma:medium="tactile" emma:mode="ink">
                <msink:context xmlns:msink="http://schemas.microsoft.com/ink/2010/main" type="inkWord" rotatedBoundingBox="29099,5599 29606,5599 29606,6774 29099,6774"/>
              </emma:interpretation>
              <emma:one-of disjunction-type="recognition" id="oneOf0">
                <emma:interpretation id="interp0" emma:lang="en-US" emma:confidence="1">
                  <emma:literal>y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1277-4697 24,'0'-2'211,"0"1"23,0-2-18,0 3-38,-2-1-33,2 0-18,0-1-15,0 2-10,0-1-11,0 1-10,0 0-10,0 0-12,0 0-9,0 0-4,0 0-5,0 0-4,0 0 0,0 0 0,0 0-1,0 0 1,0 0 0,0 0 1,0 0-3,0 0-2,0 1 0,0-1-2,0 2-4,0-2 0,0 1-3,0 0 1,0-1-1,0 2 1,2-1 0,-1 0 1,-1 1 3,2-1 1,-1 1 1,0 2-2,-1-2-1,2 2-2,-2-3-1,0 3-4,0-1-3,0 1 3,0 0-3,0-1 1,0 3-1,-2-2-1,2-1 0,0 5-3,0-3-6,0 2 0,0-1-3,0 3-1,0-2 0,0 2-2,0 0 3,-1 1 3,1-1 6,0 0 3,0 2 5,0 0 1,0-2 0,-1 2-1,1 2-7,-2-2-3,1 0-5,1 0 2,0 2-2,0-1 1,0 0 4,-2 2-2,1-1 2,-1 1 1,1 1-6,-1-2 0,1 0 0,-1 3 2,2-5 0,0 2 10,0-1 8,0 0 8,2-3 4,1 2 2,0-1 4,1-4-3,2 3-3,1-4-2,1-1-5,2 0-3,1-1-4,1 0-4,3-3-8,-2 0-3,0 0-4,1-3-2,-1 0-1,1-1 2,-1 1 4,2-2-3,-3 1 2,0-2-3,0 0-1,0-2-5,-2 1-8,1-3 1,-1 1-4,1-2-2,-3-1-6,3 0-1,-2-2-6,0 1-3,0-2-1,-2 1 0,1 1 1,-1 0 4,-1 0 2,2 1 4,-2-1-1,0 2 4,-1-2 10,-2 2 0,0 0 0,0 0 2,-1 2 5,-1-1-2,1 2-5,-1 0 1,-1-1 1,0 2 2,0-1 1,0 1 0,0 1 0,0 1 3,0 0 0,0 0-1,0 1 0,0-2 1,0 2-1,-1 1-1,1-1-1,0 1 2,0-1-1,0 1 1,0-1 0,0 0-1,0 2-1,1-3-1,1 3 2,-1-2 0,-1 0-1,2 1 2,-1-1 2,1 1 0,-1-1 0,-1 2 1,0-2 0,0 2-1,0 0-2,2-1 1,-2 3 0,0-2-1,0 0 0,0 1 0,0 1 1,0 0-1,0 0 0,0 0 2,0 0-2,0 0-2,0 0 0,1 0 0,-1 0 0,2 0-2,-1-2 2,1 2-1,-2 0 3,0 0 1,0 0-1,0 0 5,0-2-4,0 2 2,0-1-4,0 0 0,1 1 1,-1-4-3,0 4 3,0-2 0,0 2 5,0-1-3,2-1 0,-2 2 0,0 0-3,0 0 1,0 0-2,0 0 0,0 2 0,0-1 1,0-1 2,0 2-1,0-2 1,-2 4 1,1-2-2,-1 2 1,1 1-1,-1-2 0,1 5 0,-1-3 1,1 1 0,-2 3 0,1 0 5,-1 0 0,0 4-1,0-2-2,0-1 1,0 4 1,2-1-3,-1 2-1,-1-1 1,1 0 0,-1 0 1,0 1-1,1-2 3,-1 4 2,0-2 3,0-1 3,0 1 4,2 0 3,-1 0 5,1 0 4,1 2 5,-2 0 6,1 0 5,1 0 2,0 1-3,0 0-5,0-1 1,0 4-6,-2-1 0,1 0 5,1 3 5,-2-1 4,1 0-1,-1-1 2,-1 1-4,0-2-2,2 2-2,-2 1-3,0-1-2,0-1-5,-2 0-4,2 0-2,-1-1-4,-1-1-3,1 1-3,1-1-1,-2 1-4,-1-3-4,2 2-1,-2 0 2,0-1 0,2-1-3,-2-1 1,0 2 0,1-1-2,-1-1-3,0 1 0,2-1 0,-2-1 1,0-2 0,3 1 3,-2-5 0,1 1-1,1-2-7,1-2 5,-1 1 0,1-1 9,0-3 10,-1-1 10,0 1 10,0 0 1,0-2 3,-3 2-7,-1 0-4,1-3-9,-3 4-5,1-4-4,-1 1-1,2 0-3,-2 0-5,1 1-2,0-2-1,2 0 3,-2-2 7,2 1 3,-1-1 6,1-2 7,-2 1 4,1-3-4,2 1 1,-1-2-2,0-3-4,2 3-2,-1-4 0,1-2 1,2 2-2,1 0-1,1-4-7,0 0-5,1-1-3,1-2-3,2-1-2,2 1-2,0 0 1,2 0-4,-2 2 2,1 1 0,2 2-3,-1-1 3,1 2-1,1 0 8,-1 1-4,1 0 1,1 1 0,-1 1-2,2 0 2,3-1-1,-1 0-4,1 3 1,-1-4 2,1 0 0,0 2 0,0-2-1,0 0 2,-2 1-2,1 0 2,-1-1-9,-1 1-11,-1 2-5,-1-3-12,-1 2-18,0 2-22,1-1-25,-1-2-26,0 3-34,-1 1-34,-1-1-31,1 0-25,1 2-18,-2-2-11,2 2-14,0-2-12,1 0-8,-1 0-10,2-1-16,1 1-40,-2 1 5,-1-1 34,0 0 46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2:49:57.5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25E934-37F4-4A26-9823-704B7D80C82C}" emma:medium="tactile" emma:mode="ink">
          <msink:context xmlns:msink="http://schemas.microsoft.com/ink/2010/main" type="writingRegion" rotatedBoundingBox="29752,10092 33831,10038 33846,11122 29767,11177"/>
        </emma:interpretation>
      </emma:emma>
    </inkml:annotationXML>
    <inkml:traceGroup>
      <inkml:annotationXML>
        <emma:emma xmlns:emma="http://www.w3.org/2003/04/emma" version="1.0">
          <emma:interpretation id="{C604249F-1411-4B36-A984-1F920601D0EB}" emma:medium="tactile" emma:mode="ink">
            <msink:context xmlns:msink="http://schemas.microsoft.com/ink/2010/main" type="paragraph" rotatedBoundingBox="29781,10092 33831,10038 33840,10692 29790,10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9100B2-DF7A-4E6A-A48E-8A2266A35D60}" emma:medium="tactile" emma:mode="ink">
              <msink:context xmlns:msink="http://schemas.microsoft.com/ink/2010/main" type="inkBullet" rotatedBoundingBox="29781,10099 30073,10095 30079,10516 29787,10520"/>
            </emma:interpretation>
            <emma:one-of disjunction-type="recognition" id="oneOf0">
              <emma:interpretation id="interp0" emma:lang="en-US" emma:confidence="1">
                <emma:literal>1</emma:literal>
              </emma:interpretation>
              <emma:interpretation id="interp1" emma:lang="en-US" emma:confidence="0">
                <emma:literal>y</emma:literal>
              </emma:interpretation>
              <emma:interpretation id="interp2" emma:lang="en-US" emma:confidence="0">
                <emma:literal>l</emma:literal>
              </emma:interpretation>
              <emma:interpretation id="interp3" emma:lang="en-US" emma:confidence="0">
                <emma:literal>'</emma:literal>
              </emma:interpretation>
              <emma:interpretation id="interp4" emma:lang="en-US" emma:confidence="0">
                <emma:literal>^</emma:literal>
              </emma:interpretation>
            </emma:one-of>
          </emma:emma>
        </inkml:annotationXML>
        <inkml:trace contextRef="#ctx0" brushRef="#br0">28-423 101,'-2'0'205,"1"0"1,-1 0-43,1 0-44,-1 0-29,2-2-23,0 2-15,0 0-12,0 0-8,2 0-9,-1 0-8,2 2-2,0-2-4,0 0 4,0 0 3,-1 0 4,1 0 4,-1 0 5,1 0 8,0-2 3,0 2 4,-1 0 5,1 0 7,0 0 5,-2 0 5,1-1 1,-1-1 5,2 0-6,-1 2-5,1-3-10,1 0-10,1-1-7,-1 1-7,2-1-7,0-1-3,-1 0-3,2-3-2,1 3-6,-1-1 0,2-1-3,0-2-1,0 2-2,1-3 0,-1 1 0,2-1 0,-2 0 0,0 3 1,1-3 0,-1 0 0,1 2-1,-1 1-1,-1-2-1,1 1 0,-2 0-1,-1 2-2,2-1 4,-4 0-3,2 1 1,0 2 1,-3-1 0,2 3 1,-3-2 0,1 3 1,0-1 0,-1-2-2,-2 4 1,1 0-1,-1-2 2,0 2-2,0 0 1,0 0 0,0 0 0,0 0-1,0 2 0,0-2 0,0 0 2,0 4-1,0-2-1,-1-1 2,1 3 0,-2-1 3,1 1 3,-2 2 3,0 1 3,-1-2 3,-1 1 2,-2 1 0,-1 4 2,2-1 1,-3-1 0,2 2 0,-2 0 3,0 1 0,0 0-1,-2 2 4,4-2-2,-3 1 0,1 2-2,0 0 0,1 0-4,-1-1-3,2 3 2,-1-2-1,-1 0 1,2 0 3,0 1 0,-1-1-2,2 0-1,0 0-1,2-3-3,-1 0-2,1-3-2,1 1-2,0-2-2,1-3-3,1 1 0,-1-4-4,1 3 2,-1-4 0,2 2 0,0-3 0,0 1-5,0 0-8,0 0-15,0-1-25,0-1-36,0 0-44,2 0-50,-1-2-56,2 0-57,-3 3-63,2-4-12,1 1 25,0-2 40</inkml:trace>
      </inkml:traceGroup>
      <inkml:traceGroup>
        <inkml:annotationXML>
          <emma:emma xmlns:emma="http://www.w3.org/2003/04/emma" version="1.0">
            <emma:interpretation id="{311677EA-E0BC-4EE3-897B-C69A0B576D3C}" emma:medium="tactile" emma:mode="ink">
              <msink:context xmlns:msink="http://schemas.microsoft.com/ink/2010/main" type="line" rotatedBoundingBox="31138,10074 33831,10038 33840,10692 31147,10728"/>
            </emma:interpretation>
          </emma:emma>
        </inkml:annotationXML>
        <inkml:traceGroup>
          <inkml:annotationXML>
            <emma:emma xmlns:emma="http://www.w3.org/2003/04/emma" version="1.0">
              <emma:interpretation id="{C6AEBD66-D40D-4D0E-AB7D-4C7C6844F864}" emma:medium="tactile" emma:mode="ink">
                <msink:context xmlns:msink="http://schemas.microsoft.com/ink/2010/main" type="inkWord" rotatedBoundingBox="32385,10057 33831,10038 33839,10646 32393,10665"/>
              </emma:interpretation>
              <emma:one-of disjunction-type="recognition" id="oneOf1">
                <emma:interpretation id="interp5" emma:lang="en-US" emma:confidence="0">
                  <emma:literal>232</emma:literal>
                </emma:interpretation>
                <emma:interpretation id="interp6" emma:lang="en-US" emma:confidence="0">
                  <emma:literal>23K</emma:literal>
                </emma:interpretation>
                <emma:interpretation id="interp7" emma:lang="en-US" emma:confidence="0">
                  <emma:literal>252</emma:literal>
                </emma:interpretation>
                <emma:interpretation id="interp8" emma:lang="en-US" emma:confidence="0">
                  <emma:literal>22</emma:literal>
                </emma:interpretation>
                <emma:interpretation id="interp9" emma:lang="en-US" emma:confidence="0">
                  <emma:literal>2323</emma:literal>
                </emma:interpretation>
              </emma:one-of>
            </emma:emma>
          </inkml:annotationXML>
          <inkml:trace contextRef="#ctx0" brushRef="#br0" timeOffset="-176785.1115">3149-558 186,'-3'-1'288,"0"-2"27,0 0-27,0 1-60,0 0-46,2 0-27,-1-1-18,1 1-11,-1 0-13,1 0-16,-1-1-17,1 0-13,-1 2-9,1-2-5,-1 2 1,2-1-5,0 2-3,0-1-5,0 1-9,0 0-6,0 0-5,0 0-1,2 0 4,-1 0 5,1 0 12,-1 0 5,1-2 7,-1 2 0,1-1-4,1 1-10,-2-1-8,2-1-11,2 1-7,-1-2-7,1 0-2,2-1 1,0 0 0,2 2 2,0-3-1,3 2 1,0 0-2,0-1-3,0 1-1,1 1-2,-2-1 1,1 1 3,-2 0 2,2 0-2,-3 1 1,0 1 0,-3 0-1,2 0-3,-4 0-1,0 1-3,1 3-2,-1-4-1,-1 3 0,2 1 0,-2 0 3,0 2 2,0 1-1,0 0 3,1 0 1,-1 3 1,0-2-2,0 4 0,-3 0 4,0 3-1,0 0 3,-3 1 5,-1 3 7,-4 0 12,1 3 8,-2-1 12,-2 2 9,1 1 7,-2 0 8,-1-1 13,-1-2 7,2 1 4,0-3-2,0-2-2,1 1 0,0-1 2,1-4 10,-2-2 13,3 0 11,-2-5 11,4 1-5,-2-3-10,1 0-19,1-1-17,1 0-18,-1-3-13,1 0-14,-2 0-13,2 0-11,-1 0-8,-1-3-9,2 0-7,0-1-8,2 0-16,-2-2-23,1 2-40,2 2-47,2-3-58,0 3-65,1-2-57,0 3-42,0-3-35,2 1-24,4-1-10,3 1 3,5 0 2,1 1-21,0-1 21,1 1 49,2 2 58</inkml:trace>
          <inkml:trace contextRef="#ctx0" brushRef="#br0" timeOffset="-176027.0682">3868-534 20,'0'-6'185,"-2"1"3,2-2-32,0 3-39,0-2-33,-1 1-21,1-1-9,0 1-1,0 0-1,0 1 0,-2-2 2,2 2 0,-1 0-4,-1-1 2,1 0 7,-1 3 9,1-2 6,-1 1 0,1 1 1,-2-4-7,1 3-6,0-1-9,-1 2-6,0-3-1,-2 3 1,1-1-1,-4-3 3,1 4 2,-2 0-1,0 0-2,-3-1 0,1 2-1,1 0-3,0 1-3,-2 0-1,0 0-2,0 0-2,0 0-1,-2 1-3,2 0 0,1 1-1,-1-1 1,0 1-2,3 0-4,-2 0-2,2 2-5,0-2-1,-1-1 0,0 3-2,1-1 1,-2 1 2,2-1 0,0 1-5,2 2-1,-2-2-2,3-1-2,-2 1-1,2 2 1,-1-1 0,0 2 0,2-1-1,-1-2 1,0 1-2,2-1-2,-2 1 0,0-1-1,3 2 1,-2-2 0,1 0 2,1 2 3,-2-2 10,-1 3 12,0-2 6,2 1 7,-2 0 3,1 1-5,1 0 0,0 0-2,-1 0 0,1 1-3,1 1-2,-2-2 0,2 2-6,0 0-8,2 1-7,-1-3-2,1 4-2,1 0-3,1-1-1,1 2 0,1 0-5,1 0-3,2 1 1,0 0 2,4 1 0,-1-2-2,3 1 4,2 1 3,-1-2-1,2 1-6,2 0 2,0-2 0,0 1-2,-1 0-1,1-3 1,-1 2-1,0-1 1,1-1-1,-1 1 0,1-3 1,-1 0 0,0 1 0,2-1 0,0-1 0,2-3 0,-1 3 2,-1-2-9,3-1-21,1-1-36,-1-2-46,3-2-56,0-1-73,4-1-69,0-2-65,1 3-83,-1-4-24,2-1 20,-5 0 49,-2-2 73</inkml:trace>
          <inkml:trace contextRef="#ctx0" brushRef="#br0" timeOffset="3391.194">2669-671 126,'-3'0'176,"0"0"-27,1 0-29,1 0-21,-1 0-19,1 0-11,-1 0-11,2 0-8,0 0-7,0 0-5,0 0-2,0 0-1,0 1-2,0-1 1,0 0 3,0 0 2,0 0 2,0 0 3,0 0 1,-1 0 3,1 0-1,0 0-1,0 0-1,0 0-2,0 0-2,0 0-3,0 0-1,0 0-1,0 0-1,0 0-3,0-1-5,1 1-2,1-3-5,-1 3-7,1-3-4,1 3-3,0-1-2,0-2-2,-2 2-2,4-1 0,-1 2 0,2-2 0,-1 0-3,1 1 1,0-1 2,-2 2 0,2-2 0,-1 1-1,1 0 1,-2 1 0,2 0 0,-2 0 0,2 0 0,0 0 0,-3 0 0,2 0-3,-1 1 2,-1 0 0,-1 1-2,1-2-1,0 2 3,-2-1 1,1 3-2,-1-4-1,1 3 3,-1 1-1,1-1 0,-2 3 0,0-2 1,0 1 2,-2 1 3,1 1 4,-2 2 3,-2 0 3,1 1 10,-1 1 3,-1-2 3,0 2 3,0 0 0,0 0 3,0 2 3,-1-4 5,0 3 3,-1-1-1,1-1 2,-2 1 0,1-2-6,2 0-6,-1 0-2,2-2 1,-1 1-1,0-1 1,2-1 2,-1-3 0,1 1-3,1-3 1,1 2-3,0 0-2,-1-3-1,0 2-1,1 0-1,1-2 1,-1 1 1,2-1-5,0 0 1,0 2-6,0-2-1,0 0-8,0-2-2,0 2-3,0-1-2,0-1-1,0 0-1,0 2-2,2 0-3,-1-2-4,1-1-5,-1 1-9,2-1-2,0 2-5,0-2-2,3 0-1,0 0 1,0 3-3,1-4 1,1 3-6,1-1-3,0-2-7,1 4-3,-1-4-1,0 4-3,1-1 0,-1 0 2,2 0 1,-2 1 5,0 0 2,1 0 4,-2 0 4,1 0 3,-2 1 4,2 0 3,-3 0 4,1-1 4,-1 4 3,2-4 6,-1 2 3,-2 1 1,1-2 2,-2 2 3,-1-1 0,2 1 1,-1 0-1,1 1 1,-2-1 1,0 1-1,0-1 0,1 1-1,-1-1 0,-1 1 2,1 0-1,-1 1 2,1 0-2,0-1 0,0 2 0,-1-2-1,1-1 1,-2 2-1,1 1 1,-2 0 0,0 1 2,0 0 4,-2 4-1,1-4 3,-1 3 5,1 1 1,-2 0 2,0-2 1,-2 2 1,1 0-1,1 0-2,-1-1-1,-1 1 0,1 0 0,1 0 4,-2-2 2,-1 2 6,2 0 1,-2 0 4,0-2 4,1 1 4,-1-1 1,0-1 0,2 0 0,-2-1 2,1-1 0,2 1 1,-1-3 7,-2 2 7,0-3 7,2 1 5,-2 0 6,0-3 5,1 2 4,-1 0 2,2-3-1,-4 1-5,1-1-8,1 0-12,-3 0-13,0 0-12,-1 0-12,1 0-8,0 0-5,-2 0-4,2 0-2,-1 0-1,2 0 0,1 0-2,2 0-2,1 0 4,1 0 2,0 0-2,1-1 0,2 1-5,-1-2-13,1 0-26,0-1-25,1 0-22,-1-1-18,2 0-8,-1-2-2,1 2 5,-2 1 4,0-1-5,1-1-15,-1 3-25,0-2-35,0 1-38,2 1-38,-1 1-43,-1 1-53,0 0-5,0 0 24,-4-3 42</inkml:trace>
          <inkml:trace contextRef="#ctx0" brushRef="#br0" timeOffset="1605.0918">1582-552 15,'-3'0'165,"1"0"-4,1 0-35,-1 0-31,1-2-19,1 1-13,0 0-6,0-1-5,1 1-7,1 1-9,-1-3-5,1 2-4,-1-1-3,1-2 0,-1 2 0,1-2 5,1 1 3,0-1 1,-2 0 1,2 0 1,0 1-5,-2-2-4,2-1-5,0 4-5,0-3-4,0 1-2,0 2-3,-1-3-3,1 2 0,-2 0-3,2-1 1,-1 1-2,-1-1 0,1 1 0,-1 3 0,2-4-1,-1 3-1,1-1 1,-2-2 1,1 2 1,-1 0-1,1 0-1,1 2 1,-2-1-1,1-1-1,-1 0 1,2 2 0,-1-3 1,1 3 0,0-1 0,-2-1 0,1 2-1,1 0-1,-2 0 0,2 0 0,0 0 1,0 0 1,0 0 0,-1 2 0,2-1-1,0-1 0,1 3 1,-2-3-2,1 2 0,-1 1 2,0-1-1,0 0 0,-1 0 0,1 2 1,0-1 0,0 1-1,0-1 1,0 1-1,-3 0 0,1 2-2,1-1 3,-2 2-2,0 0 1,0-1 1,0 3 1,0-1 2,-2 0 3,1 2 2,1-1 2,-2 0 6,-1 0 7,0 4 4,-1-1 11,-1 2 7,1-1 9,-4 2 4,2 1 2,-2 2 5,0-4-1,-1 4 0,0-1 2,-1 1 1,1 0-3,0-2-6,0 0-7,1-1-12,1-1-8,1-1-10,2-4-4,-2 4-2,1-6 3,2-1 3,-1 3 0,-1-4 4,1 0 1,1-1 3,-2 2-2,1-2 4,-1-1 8,1 1-3,-1-2-1,-1 3-2,2-1-2,-2-2-3,-2 2-8,2-3 0,-2 2-5,2 0-1,-2-2-7,2 2 1,-1 0-6,-1-2-1,-1 2 1,2-2-1,-1 1-1,1-2-1,1 0 0,0 0 1,2 0-2,-2 0 1,0 0 0,3 0 1,-2-2 1,1 1-1,1 1 1,0-3-3,1 0 2,-1 1-3,2-1-1,-1-1-2,1 1-3,-1-1-4,1 2-2,-1-2-8,2-2-4,0 2-5,0 0-3,0-2-3,0 2-2,2-1 0,1 3 3,0-4 3,1 2 4,-1 1 7,2-1-1,-1 1 4,1 1-1,1-1 3,0 2 2,-2-2 2,2 3 4,0-2 1,-2 2 3,2 0 3,0 0-1,-1 0 1,1 2 0,-2-2 1,1 3 1,-2-2 1,1 2-1,1 1 0,-2-2 1,-2 4-2,2-1 2,-1 2-1,-1 1 0,-1 2 0,0 1 1,0-1 3,0 2-2,-1 1 1,-1-1 5,2 0 0,0 2-1,0 1 1,2-2 0,-1-2 1,2-1 1,0 0 7,0-1 0,3 0 0,1-3 5,-1-1-4,3-2 1,-1 0-9,2 0-2,-1-2 0,2-2-5,1-2-3,0 0-7,-1 0-14,3-3-21,-1 1-31,2-4-31,0 1-37,0 0-37,0-2-36,1 3-33,-1-3-49,0 0-13,0 0 14,-1-1 32</inkml:trace>
        </inkml:traceGroup>
      </inkml:traceGroup>
    </inkml:traceGroup>
    <inkml:traceGroup>
      <inkml:annotationXML>
        <emma:emma xmlns:emma="http://www.w3.org/2003/04/emma" version="1.0">
          <emma:interpretation id="{FCB1BB68-7917-4D6A-B171-B11263487526}" emma:medium="tactile" emma:mode="ink">
            <msink:context xmlns:msink="http://schemas.microsoft.com/ink/2010/main" type="paragraph" rotatedBoundingBox="29769,10738 32571,10771 32566,11154 29764,11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6F056E-1D7B-448A-9404-451A31CDBDC3}" emma:medium="tactile" emma:mode="ink">
              <msink:context xmlns:msink="http://schemas.microsoft.com/ink/2010/main" type="line" rotatedBoundingBox="29769,10738 32571,10771 32566,11154 29764,11121"/>
            </emma:interpretation>
          </emma:emma>
        </inkml:annotationXML>
        <inkml:traceGroup>
          <inkml:annotationXML>
            <emma:emma xmlns:emma="http://www.w3.org/2003/04/emma" version="1.0">
              <emma:interpretation id="{00492BEB-F674-4884-B60E-B1AC9CD99948}" emma:medium="tactile" emma:mode="ink">
                <msink:context xmlns:msink="http://schemas.microsoft.com/ink/2010/main" type="inkWord" rotatedBoundingBox="29769,10749 29912,10751 29908,11123 29764,11121"/>
              </emma:interpretation>
              <emma:one-of disjunction-type="recognition" id="oneOf2">
                <emma:interpretation id="interp10" emma:lang="en-US" emma:confidence="0">
                  <emma:literal>At</emma:literal>
                </emma:interpretation>
                <emma:interpretation id="interp11" emma:lang="en-US" emma:confidence="0">
                  <emma:literal>Mile</emma:literal>
                </emma:interpretation>
                <emma:interpretation id="interp12" emma:lang="en-US" emma:confidence="0">
                  <emma:literal>Mill</emma:literal>
                </emma:interpretation>
                <emma:interpretation id="interp13" emma:lang="en-US" emma:confidence="0">
                  <emma:literal>Mt</emma:literal>
                </emma:interpretation>
                <emma:interpretation id="interp14" emma:lang="en-US" emma:confidence="0">
                  <emma:literal>Mil</emma:literal>
                </emma:interpretation>
              </emma:one-of>
            </emma:emma>
          </inkml:annotationXML>
          <inkml:trace contextRef="#ctx0" brushRef="#br0" timeOffset="-144471.2633">75 71 82,'-1'-2'139,"-1"2"-18,1 0-27,-1 0-25,2 0-19,-1 0-14,1 0-9,0 0-6,0-3-5,0 3-7,0 0 0,0 0-2,0 0 0,0 0-1,0 0 1,0 0 4,0 0 3,0 0-2,0 0 1,0 0 2,0 0-3,0 0 1,0 0-3,0 0 2,0 0-3,0 0 0,0 0 0,0 0 1,0 0-2,0 0-2,-2 0 0,2-3-2,-1 3 3,1 0 2,-2 0 1,2 0 4,0 0 1,0 0 4,0 0-1,0 0 0,0 0-1,0 0 0,0 0 1,0 0-1,0 0 0,0 0 0,0 0 0,0 0 0,0 0 0,0 0-2,-1 0 1,-1 0-2,2 0-1,0 0 6,0 0-7,0 0 1,0 0-1,0 0-1,0 0-1,0 0-4,0 0 1,0 0 0,0 0 1,0 0-3,0 0-1,0 0-1,0 0 0,0 0 3,0 0-1,0 0 0,0 0-1,0 0 3,0 0 0,0 0 0,0 0 1,0 0 1,0 0 5,0 0-1,0 0 0,0 0 2,0 0 1,0 0-1,0 0-2,0 0 1,0 0-1,0 0-5,0 0-1,0 0 0,0 0 1,0 0-4,0 0 0,0 0 1,0 0-1,0 0 1,0 0 1,0 0 0,0 0 1,0 0 0,0 0 0,0 3-2,0-3 1,0 0 1,0 0 1,0 0-1,0 0-2,0 3 2,0-3 0,0 0 0,0 0 0,0 0 3,0 0 1,-1 0 2,1 0 2,0 0 1,-2 0-1,2 2 1,-1 0 0,-1-1-1,1 0 1,1 2 2,-2-1-1,1 2-2,-1-2 0,1 2-3,-1-1-4,1 1-1,-2 0 0,2 0 0,-1 1-1,1 0 0,1 0 0,-2-1-2,1 0-1,1 0-1,0-1 2,0 1-2,0-1 2,0 1-1,0-2 0,0 2-1,0 1-2,0-2 2,0 0 0,0 2 1,0-2-3,0 0 0,0 1 1,0-1 0,-2 0 0,2 1 0,0-2 1,-1 1 0,-1-2 4,1 0 3,-1 3 5,2-2 5,-1 2 1,-1-1 2,1 1 1,-1 1 3,2 1-4,-3-3-1,0 5-3,0-3 2,0 0-7,0 2-5,2 1-3,-1-2-2,1 0-1,1-1 0,0 1 0,0-1 0,0 0 0,0 0 1,0-1-3,0-2 0,0 2 0,0-3-1,0 1 1,0 0-2,0-1 2,0 0 1,0 1 0,0 0 1,0-2 1,0 0-3,0 0 0,0 0-1,0 0-1,0 0-1,0 0-1,0 0 4,0 0 0,0 0 1,0 0 1,0 0 0,0 0 0,0 0 3,0 0-2,0 0 2,1 0-1,-1-2 7,0 0 7,0 1 9,0 0 5,0-1 0,0 0 2,2-3-6,-2 3-8,1-3-10,1-1-6,1-1-3,0 0-1,0-1-3,0 1 0,-2-3 1,2 3 0,0-1 1,0-2-1,-1 3 0,1 0 0,0-3 0,-2 3 2,1 0-2,-1-3 1,0 3-1,1 0 0,-1 2-2,-1-1 0,0 0 0,0 1 1,0 0 1,0 0 0,0 1 1,-1-2 1,1 4-1,-2-2 0,1 1-1,1-1 1,-1 3-2,1-2 1,-2-1 0,1 1 0,1 2 1,-2-2 0,1 0 1,-1 2 0,2-2-2,-1 0 2,1 3-3,-2-4 3,1 2 0,1-1 1,0 2 0,0 1 0,-2-1 1,2-1-2,0 0 0,0 2 0,0 0 0,0-3 0,0 3 2,0-3 0,-1 3 0,-1 0 0,2 0-2,0 0 0,0-1 0,0 1 0,0-2-1,0 2-1,0 0 2,0 0 0,0 0-2,0 0 0,0 0 2,2 0 0,-1 0-2,-1 0-2,2 0 4,-2 2-1,1-1-2,-1-1 0,0 0 1,0 0 0,0 0-4,2 3 2,-1-3 0,1 3 0,-1-1 2,1 1 2,-2-1 0,1 2 0,1 0 0,-1 2 1,0 2 0,-1-1 2,0 1-1,0 1-2,0 1 3,0 0-2,-1 0-1,1 1 0,-1 1 0,1 1 0,0-2-2,-2 0 2,2 2 1,0 0-1,0-1 1,-1 1-1,1 0 0,-2-1 1,2-2 0,0-1 3,0 0-1,0 0-1,-1-3 4,1 1-3,-2-1 1,1 1 0,-1-4 0,1 1 3,1-1-2,0 1 2,0-1 1,-2 0-3,2-3-1,0 1-2,0 0 0,0-1-1,0 0 1,0 0-2,0 0 3,0 0 1,0 0 2,0 0 1,0 0 2,0 0 5,2-1 0,-1 0 2,1 1-1,-1-3-3,1-1-2,1 1-3,-2-2-3,2 0-1,1-2-2,1-1 0,-2 1-2,1-2 1,1-2 0,1 0 0,-2-3 0,2 0-1,0 1-2,-1-1 1,1-1 0,0 1 0,-2-1 1,2 0-3,-1 1 2,-1-1-1,1 2 0,-1 1 3,-1-1-1,0 2 3,0 0 0,-2 2 0,1-1-2,-1 2-1,1 1 1,-1-3-1,-1 5-2,0-1 2,0 0 1,0 1 1,0 0-1,0 0-1,0 1 2,0 0 0,0 2 0,0-2-1,2 3 0,-2 1 0,0-2-2,0 2 0,0 0 0,0 0 0,0 0-1,0 0 2,0 0 0,0 0-1,-2 2 1,2-2-1,0 3 2,0-1-2,-1 3 0,-1 0 0,1-1 0,-1 0 2,-1 3 0,0-1 1,2 0 0,-1 1 1,-1 1 2,1-1-3,-1 1 0,0 2 0,0-1 0,1 0 2,-1 0-3,-1 2-2,1-1 1,0 0-1,0 0 2,-2 1 0,1 0 0,-1 1 1,2-1-1,-1 1 2,1-2-1,0 1-2,0-1 1,1 0 0,-1-1 2,2-2-2,-1 3 1,1-4 2,-1 1-2,1 0-1,1-3-1,0-1 1,0 2 0,0-3-2,-2 0 2,2-1 0,0 0 0,-1 1 0,1 0-1,0-2 1,0 0 1,0 0 0,0 0 2,0 0-1,0 0 3,0-2 0,0 0 2,1 1 1,1-2 2,-1 1 0,1-3-1,1 0 0,0-1-2,0-3-1,1 2-5,2-4-1,0 0 0,-1-3-2,1 0 1,0 1 1,0-1-1,0 1 1,-2-2-1,2 1 0,0 1-2,-3-2-1,1 3 3,-1 0 0,0 1-2,0 1 2,-1 0 2,-2 2 0,0-2 0,0 3-1,-2 0 2,1-1 2,-1 1-2,1 2-1,-2 0-1,0 1 0,1 0-2,1 2 1,1 0 0,-2-1 0,1 3-1,-1-2 1,1 2-1,0 2-2,-2-1 0,0 3 1,0 2 3,-2 1 0,-1 0 1,2 4 2,-2-1-1,0 1 0,1 1 0,-1 1 1,2 1 0,-1-1 0,2 2 0,-1-2 2,-1 1-1,2 3 1,2-4-2,-1 1 2,1 1 1,-1-3-5,2 0 2,0 0-1,0-1-1,2-2-2,-1-1-2,1-1 3,-2-1 0,1 1-2,1-3 1,-1-1 1,1-1-1,-1 1-6,1-3-16,-2 0-27,0 0-50,1 0-66,1-3-80,1 1-107,0-5-60,0 0-9,0-1 30,0-1 57</inkml:trace>
        </inkml:traceGroup>
        <inkml:traceGroup>
          <inkml:annotationXML>
            <emma:emma xmlns:emma="http://www.w3.org/2003/04/emma" version="1.0">
              <emma:interpretation id="{57567E07-4461-4A4A-8FB7-24A7FFEE629B}" emma:medium="tactile" emma:mode="ink">
                <msink:context xmlns:msink="http://schemas.microsoft.com/ink/2010/main" type="inkWord" rotatedBoundingBox="31294,10788 31430,10790 31426,11117 31290,11115"/>
              </emma:interpretation>
              <emma:one-of disjunction-type="recognition" id="oneOf3">
                <emma:interpretation id="interp15" emma:lang="en-US" emma:confidence="0">
                  <emma:literal>•</emma:literal>
                </emma:interpretation>
                <emma:interpretation id="interp16" emma:lang="en-US" emma:confidence="0">
                  <emma:literal>A</emma:literal>
                </emma:interpretation>
                <emma:interpretation id="interp17" emma:lang="en-US" emma:confidence="0">
                  <emma:literal>to</emma:literal>
                </emma:interpretation>
                <emma:interpretation id="interp18" emma:lang="en-US" emma:confidence="0">
                  <emma:literal>a</emma:literal>
                </emma:interpretation>
                <emma:interpretation id="interp19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-142304.1393">1529 98 84,'3'-1'144,"-1"1"-26,-1-2-38,1 2-27,-2 0-19,1 0-10,1 0-7,-1 0-3,1 0 0,-1 0-2,1 0-2,-1-1-2,1 0 2,-1 1-1,1 0 2,-2-2 3,1 2 5,1 0 3,-2-1 3,0 1 1,0 0 3,0 0-1,0 0 0,0 0-1,0 0-3,1 0-2,-1 0-4,0 0-2,0-1-6,0 1-4,0 0-1,0-2-3,0 2-1,0 0 2,0 0 0,0 0 2,0 0 3,0 0 1,0 0 5,0 0-2,0 0 2,0-1-4,0-1 0,0 2-2,0 0-2,0-4 0,0 4 0,0-1 2,2-2 1,-1 2 0,1 0-1,-1-2 0,1 1-3,-1-1-2,1-1 1,-2 1 2,0 0 4,1 0 2,-1 1 6,0 0 1,0 1 6,0 0 5,0-1 2,0 1 2,0 1 0,0-2-1,0 2-3,0-4-4,0 4-5,0 0-2,0 0-4,0 0-2,0 0-1,0 0-1,0 0-3,0 0-2,0 0 1,0 0-1,0 0 1,0 0 0,0 0 0,0 0 2,0 0-1,0 0 0,0 0 1,0 4-2,0-4 0,0 2 0,0-2 0,0 3 0,0-1 1,0 1 3,-1 1 0,-1-1 1,1 1 7,-1 2 7,1 1 8,-1 1 0,1 2 0,-1 0-2,1 1-8,-1-2-10,1 2-5,1 1-1,-2-2 0,1 3 4,-1-2 2,1 1 3,-1 0 0,1-1-3,-1-1-1,2 1-4,0 2 0,0-2-3,0-1 1,0 2-1,0-3 0,0 2-1,0-1-1,0 0-2,2-2 1,-1-1-1,-1-1-1,0-1 5,0-2-2,0 1 1,0-1 2,0-2 10,0 1 10,0-1 8,0 1 11,0-2 9,0 0 9,0-2-3,0 1-8,2-2-7,-1 0-12,1-2-11,1-1-9,-2 0-9,2-2-3,0-2-1,-1-1 1,-1-1-2,1 0-1,-1 2 2,1-5-1,-1 4 0,-1-3-1,0 2 0,0 0 1,0-1-1,0 2 0,0 0 0,0 0 2,0 2-1,0-1 0,0 2 0,0 1-1,0 1 1,0 0-1,0 1 0,0-2 1,0 1-1,-1 2 0,1-1 1,0 2 0,0-1 1,0 2 0,0-2-1,0 3 1,0-2-2,0 1-1,0 2-1,0-1 0,0-1 2,0 0-2,0 2 0,1 0 2,-1 0-4,0 0 1,0 0 0,2 0 0,-2 0 0,0 0-1,1 0 2,1 2 1,-1 1 2,1-1 0,-1 2 1,1 3 2,-1 0-1,1 0-1,-2 1 0,1 0-1,-1 1 0,2 1 0,-2 0 0,0 1 2,1-2-2,-1 2 0,0 0-1,0 0 1,0 0 0,0 2-1,0-4 1,2 0 0,-1 4 2,1-6-1,-1 3 1,1-2-1,-1 0-1,1 1 0,-1-2 0,0-2-3,1 0 3,1 0 1,-2-2 2,1 0 2,-1-2 1,1 1 7,-1-2 6,1 0 6,1 0 8,-2-2 2,2-2-2,0 1-3,0-5-7,0 1-7,0-4-9,-1 1-5,2-1 1,1-2-2,-2-1-1,0 0-3,-2 1-2,2 1-2,0-1 1,0 2-2,-1 0 1,-1 1 3,1 2 3,-2 2 0,0 0-3,0 2 2,0 0-3,0 1-4,0 3-6,-2 0-5,1 0-7,-2 0-11,0 3-12,-2 0-22,2 1-21,-1-1-31,-1 2-34,-1-1-37,3 2-40,-1 0-46,1 2-52,0-2-8,0-2 21,1 1 37</inkml:trace>
        </inkml:traceGroup>
        <inkml:traceGroup>
          <inkml:annotationXML>
            <emma:emma xmlns:emma="http://www.w3.org/2003/04/emma" version="1.0">
              <emma:interpretation id="{AB048625-D277-405A-9937-B4501028E864}" emma:medium="tactile" emma:mode="ink">
                <msink:context xmlns:msink="http://schemas.microsoft.com/ink/2010/main" type="inkWord" rotatedBoundingBox="32491,10770 32571,10771 32566,11140 32486,11139"/>
              </emma:interpretation>
              <emma:one-of disjunction-type="recognition" id="oneOf4">
                <emma:interpretation id="interp20" emma:lang="en-US" emma:confidence="0">
                  <emma:literal>'</emma:literal>
                </emma:interpretation>
                <emma:interpretation id="interp21" emma:lang="en-US" emma:confidence="0">
                  <emma:literal>•</emma:literal>
                </emma:interpretation>
                <emma:interpretation id="interp22" emma:lang="en-US" emma:confidence="0">
                  <emma:literal>d</emma:literal>
                </emma:interpretation>
                <emma:interpretation id="interp23" emma:lang="en-US" emma:confidence="0">
                  <emma:literal>&amp;</emma:literal>
                </emma:interpretation>
                <emma:interpretation id="interp2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140472.0344">2806 24 71,'-3'0'136,"2"0"-31,-2 0-30,1 0-25,2 0-14,-1 0-8,1 0-4,0 0-3,0 0-1,0 0 5,0 0-2,0 0 4,0-2 2,0 1 6,0 0 3,0 1 3,-2 0 4,2 0 3,-1 0 2,1 0 2,0 0 0,0 0-1,0 0-5,0 0-4,0 0-5,0 0-8,0 0-1,0 0-10,0 0-3,0 0-5,1 0-1,-1 1-2,0-1-3,0 1-1,0-1 2,0 2-3,0-2-1,0 1 2,0 1 2,0 3 10,0-1 7,-1 2 3,-1-1 3,1 1 1,-2 3 0,0 0-9,0 0-7,-2 4-3,1-1-2,-1 1-1,2 1-1,-1-2 2,-1 1 5,1 1 1,1 1 2,-2-2 1,1 0-3,1 0 0,0-1-3,1 1-4,-1-2-1,2-1 0,-1 1 2,1-3-1,0 2 0,1-2-1,0-2-2,0 0 1,0-1-4,0-1 0,0-1 1,0 1 1,0 0-2,1-2 3,-1 0-1,0-2 4,0 1 7,0-1 6,1 0 10,1 0 5,-1-1 6,1 1 1,-1-2-6,1 0-7,-1-2-9,2 0-7,0-1-6,0-2-5,2-1 1,-4-1-2,2 2-1,2-6 0,-1 4-1,1-4 1,-2 2-1,1-3-2,1 1 1,-2-2 0,1 1 0,-1 2-1,0 1 2,0 0 0,0 2 3,-3 0-2,2 0 2,-2 2 0,0 2 0,0 0-1,0 2-2,0-1 0,0 3 0,0-2 0,0 0 0,0 2 1,0 0 2,0 1-2,0 0 1,0 0-1,0 0-1,-2 0-3,2 1 3,-1 0-2,-1 2 0,1 0 3,-2-1 2,0 3 0,0 1-2,0-1 0,1 2 0,-1 2-1,0 0-2,0 0 1,0 2 1,2 0 0,-2 1 1,1 0 0,1 1 1,-1 0 0,1-1-1,-1 2-1,1-1 0,-1-1 2,2 1 0,-1-1-1,1 0 0,0-3 1,0 1-1,0-2 0,1 0 1,1-1-1,-1 0 0,2-2 2,0-1 0,0-2 0,-1 2-3,-1-2 2,2-1 0,0 1 2,-1-2 1,-1 0 2,1 0 1,-2-2-4,0 1 0,0 0-16,0 0-35,1-3-54,1-1-62,-1 3-88,2-2-75,0-3-28,-1 1 13,-2-1 39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2:47:50.533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BCF3987-918A-4C80-8FBD-656107E58C38}" emma:medium="tactile" emma:mode="ink">
          <msink:context xmlns:msink="http://schemas.microsoft.com/ink/2010/main" type="writingRegion" rotatedBoundingBox="29610,10781 29588,12732 28973,12726 28995,10775"/>
        </emma:interpretation>
      </emma:emma>
    </inkml:annotationXML>
    <inkml:traceGroup>
      <inkml:annotationXML>
        <emma:emma xmlns:emma="http://www.w3.org/2003/04/emma" version="1.0">
          <emma:interpretation id="{103113BF-E506-4F80-95D9-A8140CAD37B9}" emma:medium="tactile" emma:mode="ink">
            <msink:context xmlns:msink="http://schemas.microsoft.com/ink/2010/main" type="paragraph" rotatedBoundingBox="29610,10781 29588,12732 28973,12726 28995,10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83E4D3-D41B-4E82-AA0F-643E1E8B6DE3}" emma:medium="tactile" emma:mode="ink">
              <msink:context xmlns:msink="http://schemas.microsoft.com/ink/2010/main" type="line" rotatedBoundingBox="29610,10781 29588,12732 28973,12726 28995,10775"/>
            </emma:interpretation>
          </emma:emma>
        </inkml:annotationXML>
        <inkml:traceGroup>
          <inkml:annotationXML>
            <emma:emma xmlns:emma="http://www.w3.org/2003/04/emma" version="1.0">
              <emma:interpretation id="{682DB566-AC0D-4CB7-903F-42DBBC91106D}" emma:medium="tactile" emma:mode="ink">
                <msink:context xmlns:msink="http://schemas.microsoft.com/ink/2010/main" type="inkWord" rotatedBoundingBox="29610,10781 29588,12732 28973,12726 28995,10775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(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155 588 72,'-3'1'229,"0"-1"26,0 0-27,0 0-36,2 0-30,-2 0-17,1 0-15,1 0-11,-1 0-13,1 0-15,-1 0-12,2 0-15,0 0-11,0 0-7,0 0-7,0 0 0,0 0-2,0 0-3,0 0 1,0 0 2,0 0 1,0 0-3,0 0 3,0 0 3,0 0-2,0 0-2,0 0-2,0 0 2,0 0-1,0 0-6,0 0-2,0 0-5,0 0 1,2 0-7,-2 0-5,0 0-2,1 0-3,1 0-2,-1 0-5,2 0 0,0-1-3,-1-1-2,2 2 1,2-2-1,-1 0 3,2 2-3,1-2 4,-1 2 1,2-1-1,-1-1 1,0 2-1,0 0 0,-1 0-1,-1 0 1,2 0 1,-4 0-2,2 2-1,-1-1-1,-1-1-1,-1 0 2,0 2-1,0-2 2,-1 2 2,-1 0 2,1 1 3,-2 0-4,0 1 0,-2 0 2,1 0 2,-1 2 0,1 1 0,-2-2 2,0 1 3,0 0 1,-2 1 1,-1 0 3,2 1 6,-4-1 3,1 0 2,-1 0 3,-1 3-1,-1-2-2,1-2 1,-3 4-7,3-3-4,0 0-2,-3-1 1,3 1-4,-1-2-4,2 2 1,0-1-1,2-1-3,0-1-4,3-1 0,-2 0 0,2-1 0,2-1 2,-1 1 3,1 0 1,1-2 2,0 0 0,1 0-1,2 0-2,2-4 0,-1 2-2,2-2 0,2 1 0,-3-1-1,3 0-2,-2 0 0,1 0 0,-1 2-2,0-3-3,0 1 0,-1 3-2,-1-2 0,1 1 1,1 1 1,-3 0 2,1 1 0,1 0 3,-1 1 0,-1 0 0,2 1 0,-1 0-1,0-1-2,-1 1 0,2 1 1,-1-2 2,-1 3 0,2-1 0,-1 0 4,1 1-1,-2 0-2,1-2-1,1 2-1,-1 0 0,-1-3 1,2 3-1,-1-2 1,-1 0 1,0 2 1,-1-3 0,1 3-1,0-1 0,-2 1 0,1 0-1,1-1 0,-2 1 2,1-2 6,-2 3 4,0-3 5,0 2 7,-2 2 5,1-1 3,-2 1 2,-2 1 0,1 0 2,-1-1 6,-1 2 8,0 0 6,0 1 6,-1-2 13,1 4 12,-3-4 7,1 3 12,-2-3 5,1 0 4,-1 1-1,-2-1-12,1 0-12,-1 0-16,0-1-14,0 1-11,3-3-15,1 2-9,2-3-7,-2-1-5,4 1-4,-1 0-4,1-2-3,-1 1 3,2-2-3,3 2-4,-1 0-1,-1-2 1,-1 0-1,2-2-15,-1 0-22,1 0-28,1 1-38,0-2-43,-2 0-47,1 2-33,-1-2-25,1 2-10,1-1 0,-2-3 10,1 2 14,-1 0 15,2-1 15,0 3 10,0-1 8,0-1 5,-1 2 4,-1-3 4,1 4 5,-2 0 0,3 0-9,-5 4-18,-2-3 3,-1 3 17</inkml:trace>
          <inkml:trace contextRef="#ctx0" brushRef="#br0" timeOffset="782.0447">-67 1251 123,'0'0'229,"0"1"8,0 0-25,0 1-27,0-1-19,0-1-8,0 0-4,0 0 3,2 0 1,-1 0 2,-1 0 2,2 0 2,1-1 8,-1-1 9,0 1 11,-1 0 16,1-1 18,-1 2 15,1-3 10,-2 3 1,3-1-6,0 0-19,0-1-25,1 1-32,1 1-37,2-2-36,1 0-29,1 0-21,1 2-19,2 0-12,3-4-8,1 4-2,1 0-2,2 0-4,2 0-2,1 0-2,-1 0 2,3 4-1,-1-4 1,0 0-3,1 2 3,2 0 2,-4-1 0,0 0-2,1-1 0,-2 1 2,0 1-2,-2-1 1,-1 0 2,0-1 1,-3 0-2,-2 0-1,-1 3-3,-3-3-2,0 0 0,-3 0 0,0 0-3,-2 0-1,-1 0-2,-1 0-28,-1 0-34,-1 0-50,2 0-53,-2-3-54,-2 3-48,2 3-25,-3-1-8,-1 0 9,-4 1 12,2 0 15,-3 1 11,2-1 6,-2 2 0,2-1 1,-2 2-1,3-3-5,0 3-25,0-2-2,1-1 23,-1 1 29</inkml:trace>
          <inkml:trace contextRef="#ctx0" brushRef="#br0" timeOffset="1647.0941">200 1562 27,'-6'0'233,"2"0"30,-2 0-2,1-2-38,1 1-35,1 1-22,-2-3-12,2 3-12,0-3-10,2 2-20,-1-2-19,2 0-20,0-2-18,0 3-11,0-2-9,0 0-5,2 1-3,1-1 2,0-2-1,1 3 0,1-2 1,-1 1-1,2-2-1,0 3 4,2-1 2,-1 0 0,-1 2 3,1 1 2,1-2-3,1 0-9,-2 1-6,2 0-5,-1 2-10,1 0-3,-2 0-2,2 0 2,-3 0 2,1 2-4,-1-1 6,2 0-4,-2 2 1,0 0-1,0-2-2,-2 3 3,-1-1-2,0 1 0,0 0 0,-1 1 2,-2 2 4,0 0-1,-2 1 2,-1 2 1,-1 0 1,-1 1-2,-1 2 1,-1 0 0,1 2 3,-3-1-1,0 3 1,0 1 3,-3-4 1,2 3 5,-1 0 5,-2-1 2,-1 2 8,1-1 1,-2 1 3,0-2 3,-1 2 3,-1-1 11,-1 0 3,1-3 6,-1 0 0,1 0-2,-1-5-7,0 2-11,1-2-11,0-2-8,2 0-9,0-2-6,2 1-4,-1-4 0,4 1-3,1-2 8,0 2 5,2-3 5,-1-3 0,2 1-2,3-2-2,-1-2-11,1 0-5,1-1-1,1 1-7,1 1 2,0-2-3,1 2-4,1 0-3,-1-2-5,2 1 1,0 1-4,0-1 1,2 4 5,-1-3 2,2 5-1,-1-4 5,2 4 0,-1 0 0,1 0 0,1 4 1,-1-2 0,2 2 4,-1-1 2,1 2 2,1-1 3,-1 2-1,2 1-2,-2-2 5,-1 0 0,4 2 1,-1 0-5,-1 0 2,2-1 3,-3-1-5,2 1-1,-1-1 3,0-1-5,1 1 4,2-5-1,-1 4 2,0-4 1,2-4-2,1 4 6,-1-5-13,3 1-11,-1-1-15,-1-2-14,0 1-19,0-1-23,-3 0-14,-2 0-20,1 2-23,-4 1-24,1-1-29,-5 3-28,1-1-33,-1 1-30,2 2-27,-5 0-52,0 0-1,0 0 26,0 0 42</inkml:trace>
          <inkml:trace contextRef="#ctx0" brushRef="#br0" timeOffset="-1822.1041">270 177 54,'0'0'162,"-1"-3"-9,1 3-27,0-1-27,-2-1-23,1 2-17,1 0-12,0-2-10,0 2-10,0 0-3,0-2-4,0 2-4,0 0-3,0 0 1,0 0 3,0 0 1,0 0-1,0 0 3,0 0 1,0 0 1,0 0 1,-2 0 1,2 0-2,0 0 2,-1 0-3,1 0 0,-2 0-6,2 0 1,-1-1-3,-1 1-3,1 0-3,-1 0-3,2 0-1,-1 0-3,-1-1 0,1 1-1,-1-1 0,1 1 1,-1 0 0,1 0 2,-1 0-1,1-2 0,-1 0 1,1 2-2,-1 0 0,1 0 0,-1 0 2,1 0 2,-1 0 0,-1-2 3,2 2-1,-2-2 1,1 1-1,2 1 0,-1 0 1,-1 0-3,1 0 1,-1 0-2,1 0 1,-2 0 2,1 1-4,1 1 1,-1 0 0,2-2 2,-1 0 0,-1 0 1,1 0 1,0 0 1,-1 0 2,2 2-1,0-2 2,0 2-2,-1-1 0,-1 0 0,2 0 1,0 1 0,0 0 0,0 1 0,-1 0-1,-1-2 1,1 3 0,-1-2-1,2 0 1,0 1-2,0-1 0,0 2 1,0-3-2,0 1 0,0 2 0,0-4 3,2 4 2,-2-2 2,0-1 0,1 2 2,1-2-1,-2-1-1,1 3-4,1-3-1,-1 3-4,-1 0-1,2-2-1,-1 2-1,0-2 0,1 0 0,-1 1-1,-1-1-1,2 1-1,-1-2 1,1 0-1,-1 2 0,1 0 1,-1-2 3,1 0 0,-1-2-1,2 0 3,-1 2-1,1-3-1,1-1 1,1 1-1,-2-1-2,-2-2-1,2 1 0,0-1 0,-1 0-2,-1 1 0,1-2 1,-1 1 1,1 1 0,-1-1-2,-1 1 2,2 1 0,-2-1 0,0 1 0,-2 0-1,2 1 1,-3-1-1,0 1-2,0-1 0,0 2 0,-1-2 1,1 2 0,-3 1 1,0-1 1,1 1 1,1 1-2,-1-1 0,2 1 1,-1 0 0,0 0 0,-1 0 0,2 0 2,-1 1-1,-1-1-1,1 1 0,1 2 0,0-1 2,0 2-1,0-4 0,0 3 1,0 0-1,1-2 1,1 3 2,-1-2 2,1-1 0,1 3 3,0-1 0,0 1 4,0 2 1,-2-2 0,2-1-1,0 3-1,0-2 0,0 0-5,0-1 0,2 2 0,-1-3-1,1 4 1,-1-1 1,1-3 0,2 2 0,1-1-1,-1-1 0,-1 4-1,2-3 2,1 1-3,-2-2-1,2 1-2,0-1 1,0 0 0,0 0-2,1-1 1,-2-1-1,1 2 2,0-2-1,-2 0 0,2-2-1,0 2 2,-3-1 0,2-3 0,1 4 1,-3-5 0,1 3 6,1-2 2,-1-2 4,-1 2 0,1-1-1,-1 0 0,0-2-3,0-2-4,-1 3-4,-1-1 2,1 0 4,-2 1 3,0-1 3,0-1-3,0 1 0,-2 0-1,1 0-4,1 2-3,-2-2-2,1 3 2,-2 0 1,0 0 1,0 0-1,-1 2 0,1 0-2,-2-1-3,1 2-1,-1 0-1,-1 1 0,0 0 1,2 0 0,-2 1 1,1 0 1,1 2 2,-2-1 2,0 0 0,1 2 1,-1 0 0,0-1 1,2 1 0,0 1-1,-1-1 0,1 1-1,-1 1 0,1-1-1,-1 2 3,1 0 3,1-1-1,-2 2 2,1-1 2,1 0 0,1 0-2,-1-1-2,2 1 3,-1 1 0,1-3 0,1 0 1,0 1-1,0-2 1,1 1-3,1-3-2,-1 3-2,2-3 0,-1 1 0,1 0-1,1-1 0,1 0-1,-2 1 0,3-2-1,-2 0-1,1-1-1,-2 0 0,1 0 1,2 0-2,-2-1 1,2 0 0,-1-2 2,-1 1-2,-1-3 0,2 0 1,1 0 1,-2 0-2,1 0-2,-1-2 1,-1-1 2,0 2-3,-1-5 0,-1 4 1,1 0 1,-1-3-2,-1 3-1,0 0 2,0-1-1,-1 1-4,-1 1 3,-1-1 0,2 4 0,-2-1-1,-2 0 2,1 1 2,-1 0-4,-1 2-3,0-1 4,2 2-1,-4 0-2,2 2 1,2-1 2,-2 2-2,0-2 1,2 1 1,-2 3 1,0-2 1,3 0 0,-2 1 5,1 1-1,-1-1 3,4 1 0,-2-1 1,1 2 5,1 1 0,1-2 0,0 1-2,0 0 1,1 1-3,2-2-1,0 1-1,2 1 1,1-2-1,0 0-1,0-1 2,1 2-1,-1-2 0,2-2 0,-3 1 0,3-1 0,-1-2 2,-2 0 0,1 0 1,0 0-2,-2-2-1,2-1 1,0 1-1,-1-2-5,1-2 2,-2 1-2,-1 0-2,0-3-1,0 1 0,0 1-1,-1-2 0,-1 0 1,1-1 0,-2 2 0,0-1 0,-2-1 1,1 2-1,-2-2-3,0 1 3,0 1-1,0 2-2,0-1 1,-2 1 1,-1 3 0,0-3-1,-3 3 0,0-1 2,-1 3 2,1-1 1,0 1 2,-1 1 4,1-1 2,-2 3 6,4-1 3,-2 3 1,1-3 0,-1 3 1,3-1-2,-1 2-3,1-2-3,0 2-3,0-1-1,3 1 1,-1 1-2,1 1 4,0-2-1,1 1 1,1 0-2,1 0 0,-2-1-1,2-1-2,0-1-1,0-1 1,0 1 0,0-2 0,0 2 3,2-3 2,-2 0-2,1 0-1,1-1 0,-1 0-3,2 0-1,0-1-2,2 0 2,-1 0-2,3-3 1,-1-1 0,2 1 0,-1-1 0,2-3-4,-1 1 0,1-1-1,-3 0 1,0 0-1,0-1-1,-2-1 0,-2 0 0,1-1-3,-2 1 2,1 2 1,-1-2 1,-1 2 0,0 2-2,-1-2 2,-2 5-1,-2-1-2,2 1-4,-3 0 2,0 2 2,0 1-1,-3 1-2,2 5 2,-2-2 3,0 1 1,0 1-1,1 0 1,0 1 3,2 0 4,0-1-1,1 1-1,1 0 3,-1 1 1,2-1-2,2 0 3,-1-2-1,2 1 1,0 0-1,2-1 1,-1 1 4,1 1-5,-1-4 0,1 1-2,-1 2-1,2-3 0,-1 1-6,-1 0 4,1-3 2,-2 2 1,3 0-3,0-3-3,-2 1 3,2 0-5,0-1 0,0 0 2,1-1 2,2 0 1,-1-1-1,2-2-2,1 0 1,-2-1 0,1 0 0,-1-1-1,2 1 0,-2-2 1,-2 1-2,2-2 0,-1 1 0,-4 0 0,2-2 0,-1 1 1,-2 1 0,0 0 1,-2 1-1,1 1 0,-1-1-2,-2 2-2,-2 0-1,0 1-3,-2 0 1,-1 3 1,2 0 4,-1 0 2,-2 0 2,1 0-1,-1 3 0,-1 0 1,1 0 1,-2 2 0,3-1 3,0 2 2,0 1 3,1-2 2,2 1 6,-1 0 1,1-1 1,-1 0 2,2 0 0,-1 0-1,2 0-2,1 0-3,1-1 1,1 1 3,1-1-1,0-1 0,1 1 2,1 0 3,-1-2-4,2 3 1,0-3-2,2 0-1,-1 0-3,4 1-4,-3 0 0,4-3-4,0 1-3,2 1-2,-2-2-3,1 0 0,-1-2-1,0 1-1,0-2 1,-1 2 1,-1-3 1,-1 1-1,0-3-1,0 2-1,-2 1 2,-1-4-1,0 1 0,0 0 0,-1-3 0,-1 3 0,-1-2-2,0 1 0,-1-3-4,-1 3-1,1 0 0,-2 0 1,0 1-1,1 1-2,-2 2 3,-2 0 2,0-1-1,0 4-2,-1 0 0,-1 0 2,-1 0 2,2 4-2,-4-1 3,2 1-3,2 2 5,-2-1 1,1 2-1,-1 1 2,3 1 2,-1 0 3,1 0 2,3 0 3,0 0 2,0-1 1,2 0 1,1-2 2,1 2 1,1-3 1,1 0-1,0 1 2,1-2-2,2-2 0,-2 1 1,4-1 1,-1-2 3,4 0 9,-1 0 6,2-3 1,-1-1-4,-1-2-4,1-1-8,-3 1-12,1-3-5,0 0-8,-1 0-3,-1 0 1,-1-1 2,0-1-6,-1 1-5,-2-1-7,0 1-3,-3 0-4,0 2-4,0 0 3,0 2-1,-2-1 3,1 3 5,-2 1 4,-2 0-3,-1 2 3,0 1 4,-3 1 1,0 2 2,-1 0 4,-2 4 1,2-2 3,-1 1 1,1 4 3,1-2 2,0 2-2,3-2 6,0 0-2,1 0 2,1 0 5,1-1 0,1-1 0,1 1-1,1-1-3,1-1-1,1 1-3,1-2 1,0-2-1,-2 1 2,4-1 0,1 0 2,0 0 0,1-4 0,2 0-2,0-2-2,0 1 1,2-4-1,-4 1-4,2 0-3,-2-3-2,2 2-1,-3-3-4,2 0-10,-2 0-8,0-1-13,0-1-13,-3-1-8,0 4-7,0 0 6,-2 0 11,1 3 13,-1 1 10,-1-1 8,-1 2 6,-2 1-1,-2 1 3,-1 2 0,-3 0 3,2 4 3,-4-1 1,2 1 4,0 2-1,-1 1-1,1 1 2,-1 2 3,2-3 9,1 3 0,2-2 4,-1 0 5,2 0-5,1-1-1,3 0-3,0-2 0,3 2-2,0-1-1,1-1 5,2-1-6,2 2 0,1-4-1,0 1-2,1-2-3,2 0 1,-3-1-1,0-1-1,1 1-1,-1-3 0,2 0 0,-4-1 0,2 1 2,-3-1-2,1-2 1,-2 1-4,1-1-5,-2-1-6,-1 0-10,2-3-7,-2 2-1,-2 0 0,1-1 2,-2 3 8,-2 1 2,-1-1 8,0 3 0,-1 2 1,-4 1 3,1 0-2,-5 3 4,2 1 2,-2-1 6,-2 3 3,1 3 7,1 0 5,0 0 3,2 2 6,-1-2-1,5 2 4,0-2-1,2 1-2,2-2 3,2 0 0,2-1 0,1 0-3,1-1-3,1-1 1,2-1-3,1 0-7,3-3 2,0 2 0,1-6-6,1 2-2,-1-3-5,0 0 1,0-1-4,0-1 0,-3 1 3,-2-2-2,2-1 1,-1-1-1,-4 2 1,1 0-2,-2 0-4,0 1-1,-3 1-3,0 0-10,-3 2-22,-2 0-23,-1 1-24,0 2-30,-1 0-33,1 1-37,-2 1-39,2 2-42,3 1-45,2 1-45,2 0-82,2 2-18,2 0 25,4 1 49,1 0 62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2:47:33.1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4D8D26-C49F-4E55-A079-8B24FBD610F0}" emma:medium="tactile" emma:mode="ink">
          <msink:context xmlns:msink="http://schemas.microsoft.com/ink/2010/main" type="writingRegion" rotatedBoundingBox="30075,10096 29889,11139 29647,11096 29833,10053"/>
        </emma:interpretation>
      </emma:emma>
    </inkml:annotationXML>
    <inkml:traceGroup>
      <inkml:annotationXML>
        <emma:emma xmlns:emma="http://www.w3.org/2003/04/emma" version="1.0">
          <emma:interpretation id="{D4C9B1CB-28F4-41EB-B141-AADF847EEC8D}" emma:medium="tactile" emma:mode="ink">
            <msink:context xmlns:msink="http://schemas.microsoft.com/ink/2010/main" type="paragraph" rotatedBoundingBox="30075,10096 29889,11139 29647,11096 29833,10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744AC5-88E0-4D62-8B91-9C0DB22E1786}" emma:medium="tactile" emma:mode="ink">
              <msink:context xmlns:msink="http://schemas.microsoft.com/ink/2010/main" type="line" rotatedBoundingBox="30075,10096 29889,11139 29647,11096 29833,10053"/>
            </emma:interpretation>
          </emma:emma>
        </inkml:annotationXML>
        <inkml:traceGroup>
          <inkml:annotationXML>
            <emma:emma xmlns:emma="http://www.w3.org/2003/04/emma" version="1.0">
              <emma:interpretation id="{F0E688F5-B00D-434E-9DB6-7C3D4E4F525D}" emma:medium="tactile" emma:mode="ink">
                <msink:context xmlns:msink="http://schemas.microsoft.com/ink/2010/main" type="inkWord" rotatedBoundingBox="30075,10096 29889,11139 29647,11096 29833,10053"/>
              </emma:interpretation>
              <emma:one-of disjunction-type="recognition" id="oneOf0">
                <emma:interpretation id="interp0" emma:lang="en-US" emma:confidence="0">
                  <emma:literal>one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on?</emma:literal>
                </emma:interpretation>
                <emma:interpretation id="interp3" emma:lang="en-US" emma:confidence="0">
                  <emma:literal>ones</emma:literal>
                </emma:interpretation>
                <emma:interpretation id="interp4" emma:lang="en-US" emma:confidence="0">
                  <emma:literal>bit?</emma:literal>
                </emma:interpretation>
              </emma:one-of>
            </emma:emma>
          </inkml:annotationXML>
          <inkml:trace contextRef="#ctx0" brushRef="#br0">75 71 82,'-1'-2'139,"-1"2"-18,1 0-27,-1 0-25,2 0-19,-1 0-14,1 0-9,0 0-6,0-3-5,0 3-7,0 0 0,0 0-2,0 0 0,0 0-1,0 0 1,0 0 4,0 0 3,0 0-2,0 0 1,0 0 2,0 0-3,0 0 1,0 0-3,0 0 2,0 0-3,0 0 0,0 0 0,0 0 1,0 0-2,0 0-2,-2 0 0,2-3-2,-1 3 3,1 0 2,-2 0 1,2 0 4,0 0 1,0 0 4,0 0-1,0 0 0,0 0-1,0 0 0,0 0 1,0 0-1,0 0 0,0 0 0,0 0 0,0 0 0,0 0 0,0 0-2,-1 0 1,-1 0-2,2 0-1,0 0 6,0 0-7,0 0 1,0 0-1,0 0-1,0 0-1,0 0-4,0 0 1,0 0 0,0 0 1,0 0-3,0 0-1,0 0-1,0 0 0,0 0 3,0 0-1,0 0 0,0 0-1,0 0 3,0 0 0,0 0 0,0 0 1,0 0 1,0 0 5,0 0-1,0 0 0,0 0 2,0 0 1,0 0-1,0 0-2,0 0 1,0 0-1,0 0-5,0 0-1,0 0 0,0 0 1,0 0-4,0 0 0,0 0 1,0 0-1,0 0 1,0 0 1,0 0 0,0 0 1,0 0 0,0 0 0,0 3-2,0-3 1,0 0 1,0 0 1,0 0-1,0 0-2,0 3 2,0-3 0,0 0 0,0 0 0,0 0 3,0 0 1,-1 0 2,1 0 2,0 0 1,-2 0-1,2 2 1,-1 0 0,-1-1-1,1 0 1,1 2 2,-2-1-1,1 2-2,-1-2 0,1 2-3,-1-1-4,1 1-1,-2 0 0,2 0 0,-1 1-1,1 0 0,1 0 0,-2-1-2,1 0-1,1 0-1,0-1 2,0 1-2,0-1 2,0 1-1,0-2 0,0 2-1,0 1-2,0-2 2,0 0 0,0 2 1,0-2-3,0 0 0,0 1 1,0-1 0,-2 0 0,2 1 0,0-2 1,-1 1 0,-1-2 4,1 0 3,-1 3 5,2-2 5,-1 2 1,-1-1 2,1 1 1,-1 1 3,2 1-4,-3-3-1,0 5-3,0-3 2,0 0-7,0 2-5,2 1-3,-1-2-2,1 0-1,1-1 0,0 1 0,0-1 0,0 0 0,0 0 1,0-1-3,0-2 0,0 2 0,0-3-1,0 1 1,0 0-2,0-1 2,0 0 1,0 1 0,0 0 1,0-2 1,0 0-3,0 0 0,0 0-1,0 0-1,0 0-1,0 0-1,0 0 4,0 0 0,0 0 1,0 0 1,0 0 0,0 0 0,0 0 3,0 0-2,0 0 2,1 0-1,-1-2 7,0 0 7,0 1 9,0 0 5,0-1 0,0 0 2,2-3-6,-2 3-8,1-3-10,1-1-6,1-1-3,0 0-1,0-1-3,0 1 0,-2-3 1,2 3 0,0-1 1,0-2-1,-1 3 0,1 0 0,0-3 0,-2 3 2,1 0-2,-1-3 1,0 3-1,1 0 0,-1 2-2,-1-1 0,0 0 0,0 1 1,0 0 1,0 0 0,0 1 1,-1-2 1,1 4-1,-2-2 0,1 1-1,1-1 1,-1 3-2,1-2 1,-2-1 0,1 1 0,1 2 1,-2-2 0,1 0 1,-1 2 0,2-2-2,-1 0 2,1 3-3,-2-4 3,1 2 0,1-1 1,0 2 0,0 1 0,-2-1 1,2-1-2,0 0 0,0 2 0,0 0 0,0-3 0,0 3 2,0-3 0,-1 3 0,-1 0 0,2 0-2,0 0 0,0-1 0,0 1 0,0-2-1,0 2-1,0 0 2,0 0 0,0 0-2,0 0 0,0 0 2,2 0 0,-1 0-2,-1 0-2,2 0 4,-2 2-1,1-1-2,-1-1 0,0 0 1,0 0 0,0 0-4,2 3 2,-1-3 0,1 3 0,-1-1 2,1 1 2,-2-1 0,1 2 0,1 0 0,-1 2 1,0 2 0,-1-1 2,0 1-1,0 1-2,0 1 3,0 0-2,-1 0-1,1 1 0,-1 1 0,1 1 0,0-2-2,-2 0 2,2 2 1,0 0-1,0-1 1,-1 1-1,1 0 0,-2-1 1,2-2 0,0-1 3,0 0-1,0 0-1,-1-3 4,1 1-3,-2-1 1,1 1 0,-1-4 0,1 1 3,1-1-2,0 1 2,0-1 1,-2 0-3,2-3-1,0 1-2,0 0 0,0-1-1,0 0 1,0 0-2,0 0 3,0 0 1,0 0 2,0 0 1,0 0 2,0 0 5,2-1 0,-1 0 2,1 1-1,-1-3-3,1-1-2,1 1-3,-2-2-3,2 0-1,1-2-2,1-1 0,-2 1-2,1-2 1,1-2 0,1 0 0,-2-3 0,2 0-1,0 1-2,-1-1 1,1-1 0,0 1 0,-2-1 1,2 0-3,-1 1 2,-1-1-1,1 2 0,-1 1 3,-1-1-1,0 2 3,0 0 0,-2 2 0,1-1-2,-1 2-1,1 1 1,-1-3-1,-1 5-2,0-1 2,0 0 1,0 1 1,0 0-1,0 0-1,0 1 2,0 0 0,0 2 0,0-2-1,2 3 0,-2 1 0,0-2-2,0 2 0,0 0 0,0 0 0,0 0-1,0 0 2,0 0 0,0 0-1,-2 2 1,2-2-1,0 3 2,0-1-2,-1 3 0,-1 0 0,1-1 0,-1 0 2,-1 3 0,0-1 1,2 0 0,-1 1 1,-1 1 2,1-1-3,-1 1 0,0 2 0,0-1 0,1 0 2,-1 0-3,-1 2-2,1-1 1,0 0-1,0 0 2,-2 1 0,1 0 0,-1 1 1,2-1-1,-1 1 2,1-2-1,0 1-2,0-1 1,1 0 0,-1-1 2,2-2-2,-1 3 1,1-4 2,-1 1-2,1 0-1,1-3-1,0-1 1,0 2 0,0-3-2,-2 0 2,2-1 0,0 0 0,-1 1 0,1 0-1,0-2 1,0 0 1,0 0 0,0 0 2,0 0-1,0 0 3,0-2 0,0 0 2,1 1 1,1-2 2,-1 1 0,1-3-1,1 0 0,0-1-2,0-3-1,1 2-5,2-4-1,0 0 0,-1-3-2,1 0 1,0 1 1,0-1-1,0 1 1,-2-2-1,2 1 0,0 1-2,-3-2-1,1 3 3,-1 0 0,0 1-2,0 1 2,-1 0 2,-2 2 0,0-2 0,0 3-1,-2 0 2,1-1 2,-1 1-2,1 2-1,-2 0-1,0 1 0,1 0-2,1 2 1,1 0 0,-2-1 0,1 3-1,-1-2 1,1 2-1,0 2-2,-2-1 0,0 3 1,0 2 3,-2 1 0,-1 0 1,2 4 2,-2-1-1,0 1 0,1 1 0,-1 1 1,2 1 0,-1-1 0,2 2 0,-1-2 2,-1 1-1,2 3 1,2-4-2,-1 1 2,1 1 1,-1-3-5,2 0 2,0 0-1,0-1-1,2-2-2,-1-1-2,1-1 3,-2-1 0,1 1-2,1-3 1,-1-1 1,1-1-1,-1 1-6,1-3-16,-2 0-27,0 0-50,1 0-66,1-3-80,1 1-107,0-5-60,0 0-9,0-1 30,0-1 57</inkml:trace>
          <inkml:trace contextRef="#ctx0" brushRef="#br0" timeOffset="144471.2633">28-423 101,'-2'0'205,"1"0"1,-1 0-43,1 0-44,-1 0-29,2-2-23,0 2-15,0 0-12,0 0-8,2 0-9,-1 0-8,2 2-2,0-2-4,0 0 4,0 0 3,-1 0 4,1 0 4,-1 0 5,1 0 8,0-2 3,0 2 4,-1 0 5,1 0 7,0 0 5,-2 0 5,1-1 1,-1-1 5,2 0-6,-1 2-5,1-3-10,1 0-10,1-1-7,-1 1-7,2-1-7,0-1-3,-1 0-3,2-3-2,1 3-6,-1-1 0,2-1-3,0-2-1,0 2-2,1-3 0,-1 1 0,2-1 0,-2 0 0,0 3 1,1-3 0,-1 0 0,1 2-1,-1 1-1,-1-2-1,1 1 0,-2 0-1,-1 2-2,2-1 4,-4 0-3,2 1 1,0 2 1,-3-1 0,2 3 1,-3-2 0,1 3 1,0-1 0,-1-2-2,-2 4 1,1 0-1,-1-2 2,0 2-2,0 0 1,0 0 0,0 0 0,0 0-1,0 2 0,0-2 0,0 0 2,0 4-1,0-2-1,-1-1 2,1 3 0,-2-1 3,1 1 3,-2 2 3,0 1 3,-1-2 3,-1 1 2,-2 1 0,-1 4 2,2-1 1,-3-1 0,2 2 0,-2 0 3,0 1 0,0 0-1,-2 2 4,4-2-2,-3 1 0,1 2-2,0 0 0,1 0-4,-1-1-3,2 3 2,-1-2-1,-1 0 1,2 0 3,0 1 0,-1-1-2,2 0-1,0 0-1,2-3-3,-1 0-2,1-3-2,1 1-2,0-2-2,1-3-3,1 1 0,-1-4-4,1 3 2,-1-4 0,2 2 0,0-3 0,0 1-5,0 0-8,0 0-15,0-1-25,0-1-36,0 0-44,2 0-50,-1-2-56,2 0-57,-3 3-63,2-4-12,1 1 25,0-2 40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2:47:22.59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B889E0F-F966-49EC-8A56-DAF1C1CEAD4F}" emma:medium="tactile" emma:mode="ink">
          <msink:context xmlns:msink="http://schemas.microsoft.com/ink/2010/main" type="writingRegion" rotatedBoundingBox="28806,7353 28987,10658 27719,10727 27538,7422"/>
        </emma:interpretation>
      </emma:emma>
    </inkml:annotationXML>
    <inkml:traceGroup>
      <inkml:annotationXML>
        <emma:emma xmlns:emma="http://www.w3.org/2003/04/emma" version="1.0">
          <emma:interpretation id="{E9957DB4-0153-42B0-9E57-6DF80F70DC60}" emma:medium="tactile" emma:mode="ink">
            <msink:context xmlns:msink="http://schemas.microsoft.com/ink/2010/main" type="paragraph" rotatedBoundingBox="28834,7765 28818,9946 28379,9943 28396,77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B45209-CC56-4367-9244-62A6B1876884}" emma:medium="tactile" emma:mode="ink">
              <msink:context xmlns:msink="http://schemas.microsoft.com/ink/2010/main" type="inkBullet" rotatedBoundingBox="28834,7765 28832,8054 28394,8051 28396,7762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823-2425 145,'-3'0'205,"2"-1"-16,-1 0-39,1 0-33,-1-1-26,1 1-18,-1 0-9,1 1-11,-1-4-10,1 4-9,-1 0-10,2 0-5,0 0-6,0 0 0,0 0 5,0 0 5,0 0 8,0 0 8,0 0 2,0 0 2,0 0-1,0 0 1,0-2-3,0 2-4,-1 0-3,1 0-5,-2-1-1,1 1-9,-2 0-4,0-3-6,0 3-3,-2 0-2,2 0-3,-3 0-1,0 0 1,0 3-2,1-3 2,-1 1 0,-2 1 0,2-2 0,0 0 0,-1 4 1,1-2-1,-2 1-1,2-1 1,-1 0 3,-1 2-2,4-3 2,-2 2 2,0 0 4,2 1 2,-1-3-1,1 2-1,1 1 2,0-1-1,0 0 0,1 1-4,1-1-1,-1 0-1,2 2-1,0-2-2,2 0-1,1 1 0,0 2 2,0-2-1,1 1 0,2-1 1,-2 1 1,4-1-2,-1 2-1,1-2 1,1 0 1,-2 1-1,2 0-1,-1 0 1,1-3 1,-3 2-2,1-1-1,-2 1 1,0-1-2,1 0 1,-1-1 1,1 1 0,-2-3 2,-1 2 0,2-1 4,-1 0-1,1-1 1,-2 0-2,1 0 0,2-1 0,0 0 1,0-1-1,2-2 7,-2 0 10,2 0 4,0-2 2,1 1 2,-2-1 0,2-4-7,-3 2-9,0 1-3,0-3-1,-1 3 0,-1 0 1,1-1 1,-2-1 0,-2 3 0,2-1 0,-1 0-5,-1-1-3,-1 1 1,0 2-3,0 0 0,-1-3-1,-1 5 1,1-1 0,-1 0-1,1 1-1,-2-1 0,-2 1 0,1-1 1,-1 2 0,-1-2 0,0 1 0,0 0-1,-1 2 1,-1-3-1,-1 4 0,2-2-1,-3 1 0,1 1 2,-2 0 0,1 0 1,-1 1 0,-1 1 0,2-2 1,-1 2 0,1 0-1,0-1 0,1 2 1,-3 0-1,3-3 1,0 4-1,-2-2 1,2-1 1,-1 3 2,1 0 0,0-1 3,-1 1 1,1-1 1,0 1-3,1-2 0,1 4 0,1-1 1,-2 0-1,2 0 0,-1 2 4,1-2-1,2 1-1,-1 1 2,1-1-2,1-1-2,0 2 0,3-1-1,-2 1 0,2-2-3,0 3 2,2-1-1,-1-2 0,2 2-2,2-2 3,-1 0-4,1 1 2,2-1-1,0 2-1,1-1 0,1-1-1,1-1 1,1 1-1,1-1 0,1 0 2,-1-2 0,-2-1 0,1 1 2,1-1-1,-3-1 0,1 0-1,-1 0 0,-1-1 1,1-1 0,-2 1 1,-1-1 1,0-2-1,-2 0-1,2 2 1,0-3-2,-1 0-2,-1 0-2,1-2 1,-1-1 0,-1 2 0,2-4 1,-2 2 0,1 1 0,-1-3 0,-1 3 4,-1-3 1,1 2-1,-2-2 3,0 1 3,-2 2-2,1-1-3,-1 1-1,1 0-1,-2 0-1,0 1-1,0 1 0,-2-1 0,2 2-1,-1 0 0,-1 0-1,1 2-1,1-2 1,-2 2 0,1-1-1,-1 1 1,2 2 0,-3-2-1,1 0 1,0 2 1,-1 0 0,0 2-1,2 0 1,-2-2 0,0 1-3,1 0 0,-1 1 2,0 1-1,0-3 0,-1 5 1,1-3 2,-2 2 0,2 0-1,1 1 1,-1 0 0,1-1 0,-1 2-1,2-2 0,-1-1 1,4 4 1,-2-1-2,1-1 1,1 2-2,1-1 0,0 1-1,1 1 0,2-3 1,0 0-1,0 2 0,2-2 2,1 0 0,-2 1 0,2-2 0,0 1-1,-2-3 2,4 1 2,-2-1 0,1 1 1,1-3 0,-2 1 3,3-1-2,-2 0-1,2-1 0,0 1-3,0-3 4,0 1 8,-2-1 5,1 1 3,-2-2 3,-2 0 2,2 1-1,0-1-10,-1-2-5,1 1-9,0-1 1,-3-1 1,1-1-2,-1 2-1,0-3 0,-1 1 2,-1 0-1,-1 2-1,0-1 0,0-1 1,-1 2 0,-2-2 2,0 2-3,0 1 0,-2-1 0,2 3-1,-3-1-2,0 0 2,0 1 0,-1 0-1,1 0 2,-2 2 0,1 0 0,-2 1 0,2 0-1,-2 1 1,1 0-2,-1 2-1,3 0 2,-3-2 1,3 3 0,-1-1 0,-1 1 0,2 2 2,-1-3 0,1 1 0,0 2-1,0 1-1,3 0 2,-1-1-2,1 1 3,0 1 1,1-1 0,1 1 2,1-2 0,1 4 1,1-2-1,1-1-1,1 3 2,1-5-3,2 3-1,0-1 0,1-2-1,1-1 1,1 2-2,1-2 3,-1-1-1,2-1 3,-1 0-2,-1-2 2,2 0 0,-2-2-1,-1 0 1,2-1 10,-4 1 9,1 0 4,-2-1 2,-2-1 1,1 0 1,-1-2-13,-1 1-7,-1-1-7,1 0-5,-2-1-1,1 0-1,-2 0-3,0 1-2,0-3 3,-2 2-2,1-3 0,-1 3 0,-1 0 2,2 2 2,-4-1-2,1 3 3,-1-3 0,-1 1 0,0 2 0,0-1 0,-1 1 0,-1 2-1,1 0-2,-2 0 2,1 1-1,1 0 1,-3 1-1,1 1 2,-2 1 3,2 0 0,0 1-1,-1 0 1,1 0-1,0 2-2,2 0 1,-1-1-1,2 2-1,0-1 0,2 1-1,1-1 1,1-1-2,1 2 0,-1-1 0,2-1 1,2-1 3,-1 2-1,1-1-3,1-1 0,1-1 1,1 1 2,-1-2-1,2 1 2,1-3 5,-1 3 2,3-3 0,-1 0-1,2-3 0,-1 3-1,2-3 1,1 1-2,-3-2-1,0 1 0,1 1-2,-1-4 0,1-1-3,-2 3 0,1-4-1,-2 2-1,1-4 1,-2 2 1,0-2-2,-2 2 0,-2-2 2,-1 1-1,1 0-2,-1 0 1,-1-1 1,0 2 3,-1 0-2,-2-1-2,1 2 2,-2 0-1,-2 1 1,1 1-2,-2-1 0,-2 2 3,0 3-1,-2-1 1,-2 0-1,1 2 2,0 2 1,-1 0 1,1-1 1,-2 3-1,2 2 3,0-1 1,1 2 3,-1 1 0,0 2 0,3-1 0,0 1 2,3-3-1,0 3-2,0 0 1,3 1 2,0-1-3,1 1-2,2-1 1,3-1-1,0 0 1,3 1-3,2-2 2,-2 2-2,3-5-3,0 1 2,1 0-4,1-1 1,-1-2 0,2 1 3,0-1-3,0-3 1,0 1 2,0-1-1,0-1-3,-2-2 1,0 2 4,1-3-2,-4 2-2,2-3 3,-3-1-3,2-1-1,-1-1-1,-2-1-4,-1 0 1,1 0-2,-4-1 0,2-1 1,-1 3 2,-2-1 0,0 1 2,-2 1 1,1 0 0,-1 0 1,-2 2-1,-2 0-1,1 2 0,-1-1 0,-1 2 1,1 0 0,-3 0 0,1 1 2,-2 1 2,1 0-3,0 1 3,2 1 2,-2 2-1,1-3-1,1 2-2,1 0 1,0 1-2,1-2-2,1 2 0,-1 1 1,2 1 2,0 1-2,2-4 3,1 6-7,0-2 2,0-1-1,0 1-2,3 0 1,1-1 6,1 3 0,-1-3-2,2-3 1,2 1-1,-1 2 1,2-3-7,-1-1 5,1 0 2,-3-2 0,1 0 2,-1 0 0,0 0 2,0-2 3,-2 0-4,2-1-2,-1-3 0,-2 2-1,1-1-3,-1-1-4,0-1 3,0 1-3,-1-2 0,-1 1 1,-1 1 1,0-1 0,-1-1 1,-1 2 1,-1 1 0,0 0-1,-1 0 2,-1 2 0,-1 0 0,0-1-1,0 4 1,-1-2 0,-1 2 1,0 0 0,0 2 1,-1-2 3,3 0 0,-1 4 1,-1-2-2,4 2 2,-1-1-1,1 1-2,2 0 0,-1 0-1,2 2-1,-1 0 0,2-1-2,2 2-5,-1-1 4,2-1 1,0 2-1,2-3 0,1 3 2,-2-2 3,4 0-2,-2-2 0,3-1 1,-2 0 1,2-2 2,0 0 1,3 0 0,0-1 0,0-2 0,-2 2 2,2-1-3,-3-3 2,0 2-4,-2 0 0,2-4 0,-3 1-3,2-2-1,-4 1-2,1 0 1,-1 0 1,-1-3-4,-1 2-2,-1-2 3,-1 3 1,-1 0-2,-2 0 3,-2 0 1,-1 2 1,0 0-1,-1 1 1,-2 2 0,-2 1 1,0 1 1,-1 0 1,0 0 0,-2 2 2,-1 3 1,2-2 3,0 1 3,-1 3 1,2-1-1,0 0 4,3 3-1,2-2-2,-1 2-1,1-1 0,2 0 1,1-2-2,1 1 0,1 0 2,1 1-4,1-2-1,0 1-2,1-4 0,1 0-2,1 2-3,1-3 3,1-1-1,2 2 2,2-2 1,0-1 1,0 0-2,3-1 3,-1-2 0,1 2-2,-1-3-1,1 0-1,-1-1 3,-1-4-4,1 1 0,-4 0-2,1 0-3,-4-1-2,1-1-2,-2 2 0,0 1-4,-2 1 5,-1-1 4,-1 3-1,-4 0 3,-1 1-1,-1 0 2,-2 3-2,-3 0 0,0 0 3,0 3 1,0 0 1,-3 1 1,3 1 0,2 1-1,-1-3-1,2 4-2,2-1 0,-1-1-1,2 1 3,3 0-1,0-1-2,2 2 0,1-1-2,0-2-1,1 1-3,1-1 3,-1-1-1,1-1 1,1 2 3,1-3 6,1 0 1,-1-1 0,4 0 0,-1-1 0,4 0 0,-2-3-2,1 1-2,-2-1-2,0-3-1,0 0 1,-1 1-1,-2-1-3,-1-1-2,-1 5 4,-1-4 0,-1 3-3,-1-2 1,-1 2 2,-2 2 1,-2 1-1,1-3-2,-5 4 2,0 0 1,-3 0-1,0 4-2,0-2 0,0 2 2,0-1 2,0 1-1,3-1 1,0 2-2,4-2-1,-1 0-2,1 1-4,4-2-2,-1 1-2,2-1 5,0 0 0,0 0 0,2-1 0,-2 0 6,3 0-2,1-1 2,2 3 2,-2-3 3,5 0 2,0-3-2,3 3 0,-1-1-2,1-1-1,0-2-1,0 2-3,-2-2 0,-1-1 2,0 2-3,-3-1-13,0-2-12,0 2-8,-3 0-7,0-1-4,-2 0 1,-1 3 12,0-2 9,-1 3 11,-2-3 4,-2 4 4,-2-2 1,-2 2 3,-3 2 1,-1 0 1,-1 1 2,1 3-1,-1-2 2,1 2 0,1-1 1,0 1-1,3 1 6,0-4-3,3 5-4,0-3-2,2 0 1,2 2-4,1-1-6,-1-1 2,2-1 1,2 2 2,-1-4 0,4 2 3,-1-3 2,2 3 3,0-4 0,3 0 2,0 0 0,1 0-2,2-2 0,-1-1-2,-1 2-1,2-2 0,-3 1 0,0-2 2,-3 2-1,0-1-1,-3 2 0,0 1-1,-2-1-4,-1 1 1,0-2-1,0 2 0,0 0 3,-1 0 0,-2 2 1,0-1-2,-2-1 2,0 3-2,-9 4-25,11-6-4,2 0-24,-2 0-30,0 1-34,1-1-38,1-1-36,-1 3-34,2-1-34,2 1-36,-1 1-47,-1-4-1,2 3 21,-2-3 41</inkml:trace>
        <inkml:trace contextRef="#ctx0" brushRef="#br0" timeOffset="-7024.4017">957-2529 24,'-1'0'138,"-1"0"-11,1-4-20,1 4-13,-2 0-12,1 0-6,1 0-4,-2 0-5,2 0-5,-1 0-6,1-1-5,0 1-3,0 0-6,0 0-1,0 0-2,0 0-6,0 0-4,0 0-5,0 0-4,0 0-5,0 0 0,0 0-3,0 0 0,0 0 2,0 0-1,0 0-1,0 0 1,0 0 2,0 0-4,-2 0 0,1 0 3,-1 0-2,1-1-1,-1 0-3,-1 1 2,2 0-1,-2 0-3,2 0 0,-1-2 0,1 2-3,-2 0-1,0 0 0,0 0-2,0 0 0,1-2 1,-1 2 2,0 0-1,0-2-1,0 2 1,0 0-2,2 0 1,-4 0-2,1 0 0,-1 0 2,2 0-1,-1 0 2,-1 0 0,1 0-1,1 0 0,-2 0-1,1 2 1,-1-2 0,0 0 0,-1 2 2,1 0 0,-2-1 3,-1 0 0,2 0 1,-1 3 0,1-4 0,-3 2-2,3 1 1,-2-2-2,1 2 1,-1-1-2,1 1 1,1-2 0,-1 2 1,1-1 0,-2 2 2,2-3 0,0 1 0,0 2 2,2-4 0,-1 3 1,1 0 1,-1 0-4,4-1 1,-2 1-1,1 1-1,1 0-2,-1-1-1,1 1 3,1-2-3,0 4 0,0-2-2,1 1 1,2 1-2,0 1 1,-1-4 0,1 6 1,1-2 1,1-1-1,-1 1-1,-2 0 0,1 3 0,0-4 0,0 1-1,0-2 0,-2 2 0,2-1 0,0-1 1,0 1 0,-1 0 2,-1-1-1,1-3-1,-1 2 3,1 0-2,-2-3 1,1 2 1,1 0 0,-1-3 2,1 3 0,1-3 0,0 2-3,1 1 3,-1-2 0,1 2-2,2-1 3,-1-2 12,1 3 9,0-1 2,-2-1 3,2 0 1,0-1-3,-1 0-10,1 0-8,0 0-5,-3 0-1,1 0-5,1 0 1,-2 0-1,-2 0 0,2 0 0,-1 0-2,-1-1 5,1 1-2,-1 0 6,1 0 3,-2 0 2,0-1 4,0 1-3,0 0 0,0 0-6,-2 0-4,1 0-1,-1 0-2,2 0-1,0 0-1,0 0 1,0 0-1,-1 0 0,1 0 0,0 0-1,0 0 1,0 0 0,0 0 2,0 0-1,-2 0 0,2 0 0,0 0-1,0 0 1,0 0-1,0 0 0,0-2 1,0 2-1,0 0 2,0 0 1,0 0-1,0 0 1,0 0 0,0 0 0,0 0 3,0 0-1,0 0-1,0 0 0,0 0-1,0 0-1,0 0-2,0 0 0,0 0 0,0 0 1,0 0-1,0 0 0,0 0 0,0 0 0,0 0 0,0 0 1,0 0 0,0 0-1,0 0 0,0 0 0,0 0 0,0 0 0,0 0 0,0 0 1,0 0 0,0 0 1,0 0 0,0 0-1,-1 0-1,1 0 2,0 0 0,0 0 5,0 0 4,0 0 2,0 0 2,0 0 2,0 0 1,0-3-6,-2 3-3,2 0-4,0 0-2,0 0-2,-1 0 3,1 0-1,0 0-2,0 0 2,0 0 0,0 0-1,0 0 1,0 0-1,-2 0 1,1 0 0,1 0-1,0 0 3,0 0 0,0 0 3,0 0 2,0 0 0,0 0 4,0 0 0,0 0 1,0 0-1,0 0-1,0 0 0,0 0-1,0 0-3,0 0 0,0 0-2,0 0-2,0 0-1,0 0-4,0 0 1,0 0-1,0 0 2,0 0 0,0 0 0,0 0 1,0 0-2,0 0 1,0 0 0,0 0 0,0 0 1,-2 0-1,2 0 2,0 0 3,0 0 4,0 0 0,0 0 3,0 0-1,0 0-1,0 0-3,0 0-2,0 0-6,0 0 1,0 0 2,0 0-1,0 0-1,0 0 0,0 0 0,-1 0-2,1 0-1,0 0-4,-2 0-1,1-2-11,-1 0-21,1 1-36,-1 0-45,2-2-55,0 1-54,0-1-53,0 3-50,0 0-29,2-4 12,-1-2 39,-1 6 49</inkml:trace>
        <inkml:trace contextRef="#ctx0" brushRef="#br1" timeOffset="36530.0894">813-2511 102,'-3'-1'196,"0"-1"-10,0 2-37,1 0-35,-1 0-23,0 0-15,-1 0-5,1 0-7,1 0 0,-1 2-4,0-2-6,0 0-7,0 0-7,0 0-6,2 1-6,-1 1-4,1-2-2,-1 0-1,1 0-1,-1 0 0,2 4-5,-1-4-1,1 0-1,0 0-3,0 0-2,0 0-1,0 0 0,0 0-1,0 1 1,0 0-2,-1 0-1,1 1 3,-2 0 2,2 0 3,0 1 3,-1-2 1,1 0 3,-2 1 3,2-1-2,0 2 3,-1-2 2,-1 2 3,1 0 3,-1-1-1,1 0 5,-1 2 0,1-1 1,-1 1-2,-1-1 0,2 3 1,-1-1 3,-1 2 1,0-1 0,0 3 0,0-2-2,0-1-2,2 3-2,-2-3-2,1 3-3,1-3-1,1 1-4,0-2-6,1 2-4,1-1-5,1-4-2,0 1-1,4 1-3,1-2 4,2 1-4,1-3 1,0 3-1,4-3-2,0-3 6,0 3 1,-1-3 5,-1 1 0,0-2 1,-1 1-3,2 1-4,-4-1-3,1-1-2,-1 1 1,-2-1-2,1 1 1,-2 0 0,0-2 0,-1 2-2,0 0 1,0-1 2,-1 1-2,1 0 1,-2-1-1,-1 0 1,2-2-2,-1 2-1,-1-1 0,-1 1 2,1-1 7,-2-1 8,1 2 10,-2-3 8,0 2 7,-2-1 3,-1-1-2,2 2-2,-4-1-6,1 0-1,-2 1-5,1 1 3,-1-1 1,0 1-1,0 1 0,-1-1-3,1 2-1,-2-1-6,1 2-7,-2 0-3,2 1-3,-2 0-2,0 0-5,-2 1 0,2-1 1,0 3-2,-1 0 1,1-3 0,-1 5 0,1-1 0,0 0 0,0 1 3,0-1 0,0 2 2,1 1 4,-1-2-1,3 1-1,-1 0 0,1 1 2,2 1 2,-2-2-6,1 2 2,2-1 1,0-1-1,0 1-3,2 0-2,1-2 2,0 1-3,1 0-2,2-1 1,2-2 0,-2 1 3,3-1 1,1 1 4,0-1 3,2 0 1,2-3 2,-2 0-2,1 0 0,-1 0-1,0 0 1,2-3-2,-2 0 0,1-1 0,-1 0 1,0 0-5,0-3-2,-2 2 1,2-2-2,-3 3-2,0-4-1,0 1-1,-1 1 4,-4-3-3,1 1-2,-1 1 1,-1-1 1,-1 1 0,-2 0-4,0 0 2,-3 0-1,-2-1-2,-2 2 2,-1 3 0,-1-2 0,-3 3 3,1 2 1,-3 1 6,1 1 4,-1 2 5,1-1 2,1 1 1,0 2 0,0-1-1,2 1 0,1 1-3,0-1 3,0 1 3,3 0-2,2 1-2,-1-1 0,1 0-1,2 0-3,1 0-5,-1-1-2,2-1-1,2 1 2,1 0-4,0-1-1,1 1-1,2-2 3,0 0 4,2 0 4,-1-1 8,2 0 4,2-2 5,-2 0 2,1 1-1,0-2-6,2 0-3,-3-2-2,2 0-4,-1-1-3,-1-1 0,2-3-1,-4 1-4,1 0-3,-1-3-5,-1 2-3,-1-3-3,-2 1-3,0 1 0,0 0 2,-3-1 0,0 1 3,-2 1 1,1 0 3,-1 1-1,-1 1-1,0-1 2,-1 5-1,-2-1-5,0 2 3,0 2 2,-3 2 4,2-1 4,-1 2 7,-1 1 3,2 0 6,1 1-1,0 0-2,4 1 2,1-1-4,1-2 1,2 1-5,1 0 3,1-2 1,2 3 1,1-2 3,2 0-4,3 0 2,0-1 1,2-2 0,1 2-5,-2-4-2,1 2 1,0-2-4,0-2 1,-1 0-4,2-1 4,-3-1-3,-1-2 0,1 3-3,-3-3-5,0 1 0,-2-2-3,1-3-1,-4 3-6,2 0-1,-1-3-3,-1 2-5,-1 2-7,0-4-7,-1 2-2,-2 1 2,1 0 2,-2 2 3,-1 0 7,-1 1 6,0 2 6,-1 1 1,-1 2 2,-2 1 5,1 2 3,0 1 5,-2 2 3,3-1 2,-1 3 1,3-1-2,0-1 0,3 0-3,1 0 2,2 3 4,2-3 4,2-1 1,2 1 0,0 0 0,3-2 2,0 2-2,1-3-3,2-2-2,-1 2-3,-1-3-4,1 0-5,-2-1-5,1 0 0,-3-1-1,1-4-2,-1 3 2,1-2-5,-4-3-8,1 0-8,-1 1-7,-1-2 0,-1 0-9,-2-1 4,0 0 2,0 0-1,0 0 2,-2 1 1,-1 1 9,-1 1 3,-2 1 3,0-1 8,-3 1 5,0 5 2,-1-2-1,-2 2 10,0 2 7,0 2 4,0 1 3,-3 2 4,3-1 0,2 3-5,1-1-2,0 1-4,3 0 3,3 1-3,1 0-3,2-3 0,3 3-1,0-3 3,5 1-3,-1-4 5,5 3 2,0-3 4,1-3 4,1 0 1,-1-1-4,1-1 1,1 0-1,-2-3 0,-1-1 1,-3-1-5,0-2 2,-3-2 8,0 2 15,-2-2 4,-2 1 9,-2-2 7,-2 0 0,-1 2-7,0 0-16,-1 1-10,-4 1-13,-1 2-8,0-1-11,0 2-1,-2 3-2,0-1-4,1 4 0,-1-1-11,2 0-13,0 2-32,3-1-44,0 2-52,2-3-60,2 0-53,-1 0-45,3 1-32,2 0-18,1-2-10,1 2-4,4 1-30,-2-1-6,0-2 24,0 2 46,-6-2 54</inkml:trace>
        <inkml:trace contextRef="#ctx0" brushRef="#br0" timeOffset="-12941.7402">619-2439 24,'-3'0'140,"1"0"-23,1 0-35,-1 0-29,2 0-14,0 0-6,0 1-2,2 1 4,-1-2 4,1 0 6,-2 4-3,1-4-3,-1 1-5,2 2 0,-1-2-5,-1 0-4,2 0 0,-2-1-1,0 2-1,1 0-4,-1-1 1,2 0 1,-1 0 6,1 2-1,-2-2-1,1 2 1,1 0-2,1-3-5,0 1-8,0 1 0,0 0 3,-2 0 3,4-1 3,-1-1 9,1 1 9,-2 1 3,1-2 4,2 0 2,-2 1 3,2-1 0,0 0 1,-1 0 3,1 0 2,-2 0 1,2 0-2,-1 0-1,1 0-6,-2-1-10,2-1-9,0 1-6,-1 1-6,-2-1-4,1-1-7,1 2 1,-1 0-4,-1 0-2,1 0-1,2 0-1,0 0 0,2 0 1,-2 0-1,3 0 0,-2 0 0,2 0 1,-3 0-1,2 0 1,-1 0 0,-2 0 0,1 0 1,-1 0-1,-2 0 0,0 0-1,0 2 0,-1-2 1,-1 0-2,-1 0 1,0 0 0,0 0 0,-1 0 1,-1 0 0,-1 0 0,-1 0 0,1 0 1,-3 0-1,0 0 0,2 0 0,-2 0 1,-2 0-1,2 0 0,-3 0-1,2 0 1,-4 0-1,2 0-3,0 0 2,-1-2 0,1 1 1,-1 0-1,-2-1 1,1 1 0,-1-2 2,-1 0 1,1 2 2,2-2-2,-1 2 1,-1-1-1,2-2 1,-1 4 0,-1-1 0,3 0 1,0 0-1,3-1-2,1 2 0,0 0 0,1 0 0,1 0 0,0 0-1,1 0 0,1 0 2,-1 0-2,1 0 0,1 0-1,0 0 2,0 0 0,0 0 0,0 0 0,0 0 1,0 0 1,0 0 1,1 0 6,1 0 3,-1 0 4,2 0 3,2 0 0,-1 0 2,4 0-5,0 0-3,1 2-3,2-1 2,2 0-6,2 0 0,2 1-2,-3 1-2,4-1-2,2 1-2,-1-2-1,1 2-2,-1 1 1,-1 0 2,0-1-1,-2 1 1,-1-2 1,-2 2 2,-2-2-2,-2 1 1,0-2 0,-3 0 1,1 1-2,-1 0 0,-3-2 2,0 2-1,0-1-1,-1-1 0,-1 0 0,1 0 1,-1 0 1,1 0-1,-2 0 1,0 0 2,0 0-1,1 0 0,-1 0 0,0 0 6,0 0 4,-1 0 3,1 0 5,0-1 3,-2-1 4,1 2-9,-1-2-5,-1-1-4,-1 2-6,-1-2-2,-2 1-5,-1-2 3,1 2-1,-2 2 0,-2-3-1,2 2-1,-1 1 3,0-1-1,-1-1 1,-1 1 0,3 0 0,0-1 0,0 1-1,2 1 2,-1 0-1,1 0-1,3 0 2,-2 0-1,1 0 1,4 0 3,-2 0-1,1 0 3,1 0 0,1 0 1,0 0-2,0 0-1,1 0 0,2 0-3,-1 0-2,2 1-2,2-1 2,0 0 1,3 0 0,0 0 0,1-1 3,1 1 1,1-3-2,1 3-1,-1-1 0,2-1 0,-1 1-2,-1 1 1,0-3 0,1 1 0,-1 1 0,0-3-1,-1 4 1,-3-1 0,0 0 0,-4 0 1,2 1 1,-3 0-1,0 0-1,-3 0 0,2-2 4,-2 2 2,0-1 4,0 1 3,-2 0 1,2 0 4,-3 0-4,-1-1-2,-2 1-4,0 0-2,-2 0-3,3 0-3,-4 0 0,1 1 0,1 0-1,-1 1 2,1-2-1,-1 0 1,1 1 0,-1-1 1,1 1-1,-2 0-2,2-1-1,-2 2 1,1 0 1,-1-2 1,2 0 1,-2 0-1,1 0 1,-1 0-2,2 0 0,-1 0 0,2 0 0,1 0 0,0 0 1,1 0 0,-1 0 1,2 0 5,0 0 8,2 0 6,1 0 3,0 0 5,0 0 1,0 0-3,0 0-5,3 0-5,1 0-6,2 0-2,0 0-2,3 0-1,0 0-4,1 0 2,4 0-3,-2 0-2,0 1-1,-2 0-1,2 0-1,-3-1-1,1 3-1,-2-2 3,-1 2-2,-2 0-12,1-2-22,-2 1-35,-1-1-39,-1 0-48,-1 2-48,1-2-42,-1 2-30,1-1-29,-2-2-29,0 0 11,0 0 30,-2 5 44</inkml:trace>
        <inkml:trace contextRef="#ctx0" brushRef="#br1" timeOffset="43098.465">881-2348 9,'-1'0'188,"-1"-2"8,1 0-27,-1 2-37,1-2-33,-1 2-20,1-3-13,-1 2-8,1 0-4,1 1-3,-2-2-3,2 1-6,-1 0-5,1 1-2,0 0-5,0 0 0,-2 0-3,2-2 0,-1 2-2,-1-1-3,1 1-1,-1 0-4,1 0-4,-2 0-1,1 0-4,-2 0-2,-2 0-1,0 1-1,2 1 3,-2-2 5,0 0 1,-2 1 2,1 0 5,1 1-1,0 0 0,1 1-1,-2 1-1,-1 0 2,2 0-4,1 1 0,0-2 1,-1 4-2,0-2-1,2 0-3,1 1 0,-2-1-3,2 2-1,2-1-2,-1-1-2,2 2-1,2-1 0,1-2-2,1 1 0,1-1 1,2 0 0,2-3 2,0 2-1,0-3 2,1 0 1,-1-3-1,2 2 3,-2-3 5,-2 0 6,2-1 5,-3-1 2,2 1 4,-3-2 0,-2 0-8,2 0-5,-2-1-6,0 2-4,-2-1-2,1 0-1,-1 1 1,-1 1-3,0 1 1,-1 0-1,-1 0-1,1 3-2,-2-2 0,-2 2 1,1 1 0,-3 1 0,-1 2 0,1 0 1,-1 1 1,-1-1 0,2 5-2,-1-3-1,1 1-1,2 0-6,1 1-21,1-2-36,1 0-52,4 1-68,-1-2-98,4 1-48,-1-2-7,1 0 21</inkml:trace>
      </inkml:traceGroup>
      <inkml:traceGroup>
        <inkml:annotationXML>
          <emma:emma xmlns:emma="http://www.w3.org/2003/04/emma" version="1.0">
            <emma:interpretation id="{7DCBDD23-3714-4C1A-8B51-A7DF2C6F045F}" emma:medium="tactile" emma:mode="ink">
              <msink:context xmlns:msink="http://schemas.microsoft.com/ink/2010/main" type="line" rotatedBoundingBox="28803,8880 28795,9946 28409,9943 28418,8877"/>
            </emma:interpretation>
          </emma:emma>
        </inkml:annotationXML>
        <inkml:traceGroup>
          <inkml:annotationXML>
            <emma:emma xmlns:emma="http://www.w3.org/2003/04/emma" version="1.0">
              <emma:interpretation id="{D92D6DE5-C4C3-4C5A-B035-7546DD63CD05}" emma:medium="tactile" emma:mode="ink">
                <msink:context xmlns:msink="http://schemas.microsoft.com/ink/2010/main" type="inkWord" rotatedBoundingBox="28796,9815 28795,9946 28428,9944 28429,9812"/>
              </emma:interpretation>
              <emma:one-of disjunction-type="recognition" id="oneOf1"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E</emma:literal>
                </emma:interpretation>
                <emma:interpretation id="interp5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-54797.1342">692-494 25,'0'2'100,"0"-1"-23,0 1-22,0-1-20,0 0-14,0 1-9,0-1-2,1 2-2,1-1-6,-2-2-1,0 3 0,0-1 0,0-2 2,1 0 3,-1 2 8,0-1 6,2 2 5,-1-2 2,-1 1 4,0 0 4,0-2 0,2 2-1,-1-1 0,-1-1 0,2 3-4,-2-3-6,0 1-4,0 1-8,0-1-3,0-1-4,0 0-2,0 0-2,0 0-1,0 1-2,0 1-5,0-2-7,0 0-19,0 0-22,0 0-38,0 0-48,0 0-23,0 0-5</inkml:trace>
          <inkml:trace contextRef="#ctx0" brushRef="#br0" timeOffset="-17361.993">750-373 214,'-1'-2'262,"1"1"3,0 1-47,0-1-49,-2-1-36,2 1-27,0 0-12,0-1-6,0 1-7,0 1-5,0-1-10,0-1-12,2 1-9,-1-1-8,1 2-2,-1 0-2,1 0 1,-1 0 5,-1 0 2,2 0 2,-1 0 1,1 0 3,-1-4 8,-1 4 4,0 0 10,0 0 10,0 0 10,0 0 8,-1 0 5,-1 0 3,1-1-2,-1 0-4,2 1-9,-1 0-10,-1 0-6,-1 0-10,0 0-4,0 0-6,2 0-3,-1 0-8,1 0-10,1-1-6,-2 1-11,1-2-9,-1 0-9,1 2-1,-1 0-2,1 0-3,1 0-5,0 0-1,0 0 1,0 2-2,0-2-2,0 0 3,1 0 1,-1 0 6,2 0 0,-2 0 6,1 0 1,1 0 0,-1 0 1,1 0-1,-2 0 0,1 0-4,1 0 1,1 0 0,0 0-1,1 0-1,1 2 2,3-1 5,1 0-2,3 0 0,0-1 0,0 4 0,2-4-2,-1 0 1,0 0 0,2 2 1,-1-1 1,-2 1-1,0-1 0,0-1-3,-3 0 1,-2 0 1,0 0 1,1 0 0,-4 0 0,1 0 3,-2 0-1,0 0-2,-2 0-4,-1 0-1,0 1-1,0-1-1,0 2 1,0-2-2,0 0 2,-1 0 1,-1 0 2,-1 0 1,0 0 0,-1 0 2,1 0 0,-3 0 2,-1 0-2,1 0-2,-3 0 2,1 0 0,-2 0 0,1 0 0,-2 0 4,-2 0-1,1 0-1,0-2-1,0 1 2,0 1-2,-1 0-1,1-1 4,1-1-1,-1 1-1,3-1-2,1 2 0,-1 0 3,1-4-2,1 4 0,1-1-1,3 0 2,-2 1 0,2 0-1,0 0-1,0 0-2,3 0 0,-1 0 1,-1 0 1,1 0 0,1 0 0,-2 0 2,2 0 0,-1 0-4,1 0 0,0 0-2,0 0 1,0 0 1,0 0-3,0 1 2,1 0 1,1-1 0,-1 0-3,1 0 3,-1 0-1,-1 0 2,2 0-2,-1 0 3,2 0 1,0 0 2,0 4-1,0-4-2,2 0 1,1 0 0,0 2-1,0-1 0,3 1 1,-2-1 2,2-1-3,3 1 0,0 2-1,0 0 0,1-2-2,-2 2 1,-1-2 0,0 1-1,-2-2 2,1 0 1,-3 4 0,0-4-1,-3 1-1,0 0 2,-2-1 0,-1 0-4,0 0 2,0 1 2,-1-1 0,-1 0 0,1 0 0,-4-1 2,-1 0 1,0 0-2,-3 1 1,0-4-2,-1 4 1,0 0 4,-1-2-4,-1 1-2,2-1 1,-1 1 1,-1 1 0,1-3-1,-1 1 1,0-1 3,-2 2-1,4-2 2,-1 1 0,1 2 0,-1-4 2,3 4 0,-1-1-1,1 0-1,-1 0-2,3-1-2,0 0-6,0 2 1,3 0 3,0-2 0,0 2 0,2 0 0,-2 0 4,1 0-4,1 0-1,1 0-1,0 0 0,0 0 0,0 0 2,0 2 0,1-2-2,1 0 0,-1 0-1,1 0 1,-1 0 1,1 2 2,1 0-1,0-1 1,-2 0 2,2 0-1,0-1-1,0 4 0,0-4 2,0 0-1,-1 2-1,1-1 1,0 1 0,0-1-2,-2-1 1,1 0 0,-2 0 2,0 0-1,0 0 4,0 0 2,0 0 1,-2 0 6,1 0 7,-1 0 9,1 0 13,-1-1 11,1-1 8,-2 1 0,0-1-3,-3 2-12,0 0-9,0-4-14,0 4-8,0 0-7,1 0-1,1 0-2,1 0-5,0 0-2,1 0 0,2 0-3,0 0-4,0 0 2,0 0 2,0 0-1,0 0 0,0 0 2,0 0 3,2 0 0,-2 0-1,0 0 1,0 0 0,1 0-1,1 0-1,-1 4 2,1-4 0,-1 0 1,1 0 1,-1 0 0,2 0 0,-1 0 0,1 0 0,0 2 3,1-1-1,1 1-1,-1-1 1,2-1-2,0 1 1,-1 1-3,2-1 1,-1 0 1,2 1-1,-3-1 0,4-1 2,0 1-1,2 1-1,-2-1 1,1 1-2,2-2-3,-1 0-1,1 4-4,-1-4 2,1 0 0,-1 1 2,1 0 2,0-1 2,-3 0 5,0 0-5,-3 0 2,0 0 0,-2 0 3,-3 1-1,2 1-2,-1-2 4,-1 0-2,1 0 1,-2 0 3,0 0 11,0 0 11,0 0 7,0 0 3,0 0 4,0 0-3,0 0-13,0 0-5,0 0-8,0 0-6,0 0-8,0 0-7,-2-2-1,1 2-14,-1-1-18,-1 0-35,0 0-50,-2-3-56,-3 4-61,-4-5-59,0 3-50,0-2-36,0 1-31,2 3-53,1-1 0,2-2 34,2 1 54,1-2 62</inkml:trace>
          <inkml:trace contextRef="#ctx0" brushRef="#br0" timeOffset="-15051.8608">605-1414 9,'-1'0'128,"-1"1"-14,2-1-19,0 0-19,0 0-15,0 1-11,0-1-3,2 2 0,-2-1 1,1-1-1,1 0 1,-1 0 1,1 0-4,-2 1 3,0 1 0,0-2 3,0 1 2,0 1 4,0-2 2,0 0-1,0 0 1,0 0-4,0 0-4,0 0-5,0 0-7,0 4-8,0-4-8,0 0-8,0 0-2,1 0-6,-1 0-2,2 0-1,1 0-2,0 1-1,1-1 0,1 1-1,-2 0 1,1-1-1,1 2 1,-2-2 0,-2 0 1,4 0-1,-1 2-1,-1-2 2,2 0 0,-4 0 2,2 0 6,2 0 5,-1 2 6,-1-2 5,1 0 0,2 0 0,-1 0-7,1 0-2,0 0-7,0 0-4,1 0-2,1 0-1,1 0-1,-2 0 0,4 0-2,-2 0 3,1-2 8,-3 2 3,2 0 5,-3-2 4,2 0 2,-4 1-2,2 0-6,0 0-3,-3 1-5,2 0-2,-2-4-1,0 4-1,0 0 0,-2 0-1,-1 0-1,2 0 0,-2 0-2,0 0-1,0 0 0,0 0 0,0 0 0,0 0-1,1 0-1,1 0 1,-2 0 0,0 0-2,0 0 1,0 0 1,0 0 1,0 0-1,0 0 1,0 0 0,0 0-3,-2 0 1,1 0 1,-1 0 1,2 0-2,0 0 1,-1 0-1,1 0 2,-2 0-1,2 0 0,0 0 1,0 0 0,0 0 5,-1 0-1,-1 0 1,1 0 2,-1 0 1,1-2-1,-1 1-4,-1-1 0,2 1 1,-4 1-3,-1-1-2,0-1 0,-1 1 1,-1 0 0,-2-1 0,1 1-1,-3 1 1,2-1 1,-1-1-1,-1 1-1,0-1 0,0 1 1,0 1 1,0-3 3,-1 3 0,3 0 1,-1 0 0,1 0 0,2 0-1,-1 0-1,3 0 0,-1 0-1,2 0 1,1 0 0,1 3-1,0-3 0,2 0-1,1 0-1,0 0-1,0 0 1,0 0 0,1 0 1,1 0 1,-1 0 1,0 0 3,1 0 0,-1 0 3,2 0 3,0 1 0,2 1 1,1-2 2,-2 1 3,4 1-2,-2-1 1,3-1 0,0 3 5,3-1 3,0 1-3,1-2 2,0 2-4,2-1-1,2 2-9,-1-3-3,2 1-4,0 2 0,0-4 0,-2 4 0,1-2 0,-1-1-1,-1 2 8,-2 0 7,-1-2 3,0-1 3,-3 3 3,-1-3-1,-1 1-6,-1-1-8,-3 0-5,1 0-2,-1 0-2,0 0-1,-1 0-2,-2 0 4,0 0 1,0 0 1,0 0-1,0 0 3,-2 0 2,1 0-2,1-1 1,-2 1 2,1 0-3,-1 0 0,0-3-2,-1 3-2,-2-3-2,-1 1 1,2 0 1,-2 0-1,-2-1 1,2 1-1,-1 0-2,-1-2 0,-1-1 0,0 3-1,-1-2-1,1 1 0,0 1-2,-3-1 1,2 2 1,-1-2 2,-2 0 0,1 3 0,1-3 1,1 3-2,0-1-3,2 1 1,-1 0 0,3 0 1,2 0 1,-1 0 0,2 0 1,0 0-2,3 0-2,-1 0 2,1 0-5,0 1 2,0-1 2,0 0 0,1 0 1,-1 0 0,2 0 2,1 0 1,1 3 0,2-3 1,0 1 1,3 1 0,0-1-1,0 2 0,3-2-1,0 2-1,0 0-1,1-2 0,2 2-1,0 0 0,0 1 2,0-1 1,0 1 1,-2 0 0,-1-1 2,-1-1 0,-1 0-3,-2 0-1,-1-1 0,-3-1 0,-1 3 1,0-3 2,-1 1 0,-1-1 3,1 0 3,-2 0 3,0 0-1,1 0 1,-1 0-1,0 0 0,0 0-5,0-1-3,0 1-4,0 0-5,0-3-13,0 3-28,0-1-37,0-1-48,0 1-56,0-2-56,0 1-56,0 2-69,-3-5-10,-1 3 22,-1-2 43</inkml:trace>
        </inkml:traceGroup>
      </inkml:traceGroup>
    </inkml:traceGroup>
    <inkml:traceGroup>
      <inkml:annotationXML>
        <emma:emma xmlns:emma="http://www.w3.org/2003/04/emma" version="1.0">
          <emma:interpretation id="{0E849789-376F-494F-B485-5441EC3054CC}" emma:medium="tactile" emma:mode="ink">
            <msink:context xmlns:msink="http://schemas.microsoft.com/ink/2010/main" type="paragraph" rotatedBoundingBox="28114,7391 28294,10696 27719,10727 27538,7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2F2D17-6D49-475F-8283-1E59F7591806}" emma:medium="tactile" emma:mode="ink">
              <msink:context xmlns:msink="http://schemas.microsoft.com/ink/2010/main" type="line" rotatedBoundingBox="28114,7391 28294,10696 27719,10727 27538,7422"/>
            </emma:interpretation>
          </emma:emma>
        </inkml:annotationXML>
        <inkml:traceGroup>
          <inkml:annotationXML>
            <emma:emma xmlns:emma="http://www.w3.org/2003/04/emma" version="1.0">
              <emma:interpretation id="{BEC40510-3D9F-4B2B-9C86-67AF566C0F8A}" emma:medium="tactile" emma:mode="ink">
                <msink:context xmlns:msink="http://schemas.microsoft.com/ink/2010/main" type="inkWord" rotatedBoundingBox="28114,7391 28294,10696 27719,10727 27538,7422"/>
              </emma:interpretation>
              <emma:one-of disjunction-type="recognition" id="oneOf2">
                <emma:interpretation id="interp6" emma:lang="en-US" emma:confidence="0">
                  <emma:literal>3:</emma:literal>
                </emma:interpretation>
                <emma:interpretation id="interp7" emma:lang="en-US" emma:confidence="0">
                  <emma:literal>38.</emma:literal>
                </emma:interpretation>
                <emma:interpretation id="interp8" emma:lang="en-US" emma:confidence="0">
                  <emma:literal>Bog</emma:literal>
                </emma:interpretation>
                <emma:interpretation id="interp9" emma:lang="en-US" emma:confidence="0">
                  <emma:literal>I:'</emma:literal>
                </emma:interpretation>
                <emma:interpretation id="interp10" emma:lang="en-US" emma:confidence="0">
                  <emma:literal>Boo</emma:literal>
                </emma:interpretation>
              </emma:one-of>
            </emma:emma>
          </inkml:annotationXML>
          <inkml:trace contextRef="#ctx0" brushRef="#br1" timeOffset="38673.212">6-2857 121,'0'-1'194,"0"1"-13,-2 0-28,2 0-21,-1 0-14,1 0-4,0 0-2,0 0-2,0 0-2,0 0-4,0 0-3,0 0-5,0 0-4,0-2-7,0 0-4,0 2-3,-2 0-7,1 0-7,1-2-7,-2 2-7,2 0-7,-1 0-7,-1 0-5,2 0-8,0 0-3,0 0-6,0 0-3,0 0-4,0 0-4,2 0 1,-2 0-2,1 0 4,-1 0 4,2 0 5,-1 0 5,-1 0 7,2 0 3,-1 0 1,1-1-3,-2-1-6,3 1-4,0 0-6,0-1-7,1 1-4,1-2-1,1 1 0,0-3-1,0 5 1,1-5 0,-2 3 1,1 0 0,0 0 0,-2-1-2,2 0-2,0 2 2,0-2 0,1 3-1,-1-3-1,-1 3 1,1 0 1,-2 0-2,-1 0 1,0 3 0,0-3 1,0 1-2,-1 1 0,-1-1 0,1-1-1,-2 3 3,1-3-2,1 0 1,-1 3 1,1-3 1,-2 0-1,1 2 1,1 0 1,-1-1-1,1 1 0,-1 2 0,1-4 0,-2 4 0,1-2 1,-1-1 0,0 3 3,0 0-1,0-1 1,0 1 0,2-1 0,-2 1 1,0 2-3,0-3 2,0 1 0,0 2 1,-2-2 2,2 1 2,-3 0 3,0 0 5,-1 1 3,-1 1 7,1 1 5,-2-2 4,0 1 3,-2 1-3,1 0 2,1 0-3,-2 0-12,1 0-2,-2 1 0,2 1-5,-2 0-4,0-2-1,0 0 1,1 0-3,-1 0 2,2 0 2,-1-1 5,2-1 9,-1 1 10,1-3 3,-1 3 5,-1-1 3,2-1-3,0-1-6,2 2-5,-2-4-8,1 3-5,1-5-7,1 3-7,-2 0-1,1-2-3,1 2 1,1-3-1,-1 1-1,0 1 4,2-2-3,-1 0-3,1 0 0,-1 1 0,1-1 2,1 0 2,0 0 12,0 0 11,0 0 8,0 0 2,-2 0 4,2 0 2,0 0-13,0 0-9,0 0 1,0 0-9,0 0-5,0 0-6,0 0 3,0 0-3,-1 0-3,1 0 0,0 0 2,0 0-1,0 0-2,0 0-1,0 0 0,1 0 0,-1 0 2,2 0 1,-1 0 2,1 0-1,-1 0 6,1-1 1,-1-1 2,1 1 2,1 1-5,-2-3 1,4 3-5,-1-1-3,2 0-4,-1-1 1,2 1 2,-1-1 1,2 2-1,-1-2-1,2-1 2,-2 3 0,2-2-3,-1 2 3,-2-3 1,1 3 0,-2-1 2,1-1-3,0 0 4,-2 2-2,1-2-1,-1 2 2,1-1-2,-2 1 0,0 0 0,0-2-6,0 2 1,-2 0 0,0 0 0,-1 2-3,0-2 1,2 0 4,-2 0-3,0 0 0,0 1 2,1-1 1,1 2-3,-1-2 0,1 2 4,-1 0 1,1-1-1,-1-1 0,1 3 1,1-3 1,-3 2-1,3-2-2,0 1 3,0 1-1,0 0 1,0-2-1,-2 0 1,2 3 3,0 0-3,2-2 1,-1-1 2,-2 3-1,2-3-1,-1 1 1,0 2-2,0-1-1,-1-1-2,1 2 0,0-2 0,0 0 0,0 1-2,-2-1 1,1-1-1,-1 2 2,-1 2 1,2-3-1,-1 2 4,1-3 2,-1 2 0,-1 1-3,0-1 0,1 0-2,1-1 0,-1 1 0,1 0-1,-1 0 1,1 0-1,-1 1 6,-1 0-1,0 0 0,0-1 1,2 1-5,-1-1 2,-1 2-1,2-4-1,-2 4 1,0-2 0,0-1 7,0 3-2,0 1-2,0-3 2,0 2 0,0-1-1,-2 0-3,1 0 3,1 1 0,0-1 3,-2 1-4,2 2-3,0-2 0,-1 0-2,-1-1 0,1 2-2,-1-1 2,1 1 2,-1 0 4,1 0-2,0-1 4,-1 0-2,1 2 3,-1-2 0,2 3-1,-3-2 3,0 1 2,2 0 3,-1-2-6,-1 3 3,0-2 0,2 4-1,-2-3-7,0 1 0,0-2 2,0 4-2,1-4-1,1 1-1,-1 0 5,1-2-2,-1 1 0,1-2 2,-1 1-1,1-1-1,-1 1 0,1-1-1,-1 0 2,1-3 2,-1 4 6,2-3 8,-1 0 9,-1-1 8,1 1 14,1-1 15,0 0 9,0 0 7,0 0 7,0 0 8,-2 0 2,1 0-5,-2-1-6,0 1-7,0 0-10,-3 0-12,0 0-14,1 0-13,-2 0-6,0 0-3,-1 0-1,-1 0-1,0 0 2,0 0 1,-1 0-3,1 0 2,-2 1-4,0 1-1,2 0 0,-2-2-1,2 0-3,2 3-3,-2-3-3,1 2-4,4-1-5,-1 0-1,1 1 3,2-1-5,-1-1 1,2 0 4,-1 0 1,2 0-1,0 0 0,0 0 3,0-1 2,0-1 0,2 1-3,-1 0 2,1-1-2,-2-1-4,1-1-11,-1 2-8,2-3-14,-1-1-14,1-1-22,-1 2-30,-1-1-30,0 1-31,-1-1-29,-1 0-29,1 1-22,1-1-10,-2 2-6,2 0-1,0-2 0,0 2 6,-1 1 6,-1-1 6,1 1 5,-1 0-4,1-1-4,-1 0-13,2 1-17,0 3-41,0 0-5,0 0 21,0 0 33</inkml:trace>
          <inkml:trace contextRef="#ctx0" brushRef="#br0" timeOffset="-10958.6268">28-2851 114,'-3'0'198,"2"0"-11,-1 0-28,2 0-26,-1 0-17,-1 0-11,1 0-9,-1 0-10,1 0-10,-2 0-7,1 0-4,-1 0-9,2 0-5,-2 0-4,0-2-4,0 1-3,0 1-6,0-3 0,1 3-1,-1 0 2,0-1 3,1-1 3,-1 0 4,0 2 5,1 0 3,-1 0 2,0-2 1,0 2-1,2-1-3,-1 1-5,1 0-7,-1 0-5,2 0-8,0-2-5,0 1-6,0 0-3,0 1-1,0 0-5,0 0 0,2 0-3,-1 0 1,1-2-3,-1 1 0,1 1-2,-1-3-1,2 3-1,0-2 1,-1 1-2,2-3 0,0 2 1,1-1 0,-2 1-1,1 0 1,1 0 1,-1 2 1,-1 0-2,2-3 0,-1 3 2,2-3 0,-1 3 0,2 0 0,-1 0 0,2 0 0,-2 0 0,0 0 0,1 0 0,-1 0-2,0 0 1,0-1-3,-2 1 3,1-2 0,1 2 1,-2 0 1,2 0-1,-1 0-1,-2 2-1,1-1 1,-1-1-1,0 0-1,0 0 1,-1 0 2,1 3-1,0-3 0,0 3 1,-2-3 0,1 0 0,-1 4-1,1-3 1,-2 1 0,0 2 2,-2 1 6,1 0 3,-2 0 1,0 2 2,0 2 2,0-2-1,-2 3-2,-1 1-1,2-2 0,-4 2-3,1 0 2,1 0-3,-2 0 0,2-1 0,-1 1 4,1 0 1,-3 0 6,2-2 17,-2 3 9,0 0 7,-2-1 4,4 0 7,-4-1 7,2 0 7,0 1 6,-1-1 2,1-2 1,0-2-7,2 1-15,-2 0-21,1-1-13,1-2-10,1 1-7,0-3-3,0 3-2,3-2-3,-2-2-1,2 0-2,0 0-2,0 1 0,2 0 0,1-2 2,0 2 1,0-2-1,0 0-1,0 0 1,0 0-1,0 0-1,1 0 0,1 0 0,-1-2 0,2 2-2,0-2 0,0-1 1,0 1-4,0-1-1,2 2 4,1-3-1,-2 2 0,4 1 1,-2-2-1,1 2-1,2-2-1,0 0 0,0 0 1,1 2-2,-1-2 0,2 1 4,-2-1-2,-2 1 0,2 0 0,-1 0-2,1 1 2,-2-1-2,2-1-1,-3 3 4,1-1-2,1-1 0,-2 0-1,1 2-1,-2 0 1,1 0 0,0 0 1,-2 0 3,1 0 2,-1 0-1,1 0 1,-4 0-1,2 0 1,-1 2-2,-1 0-2,1-1-1,-1-1 0,1 0 2,-1 3-1,1-3 1,-1 2 1,-1-1 2,2 3-1,-1-4 0,1 3 1,-1 1 1,0-1 1,1 1 0,-2 2-1,1-2 1,1-1-1,-2 2 0,0 1 1,0 0 2,0-1 0,1 2 2,-1-1 2,0-1-1,0 1-5,-1 0 2,-1 1-1,1 0-2,1-1-4,0 3 1,-2-2 2,1 0 0,0 0 0,-1 1 0,1 1 3,-1-2 2,1 1-3,-1 1 1,-1-2 0,0 2-5,0-1-1,-1-1 2,1 0 2,-2-1 2,1 3 1,-1-3 8,-1 1 0,0 1 0,0 0 7,-1-1 5,1 2 5,-2-1 0,1-2 9,1 1 4,-1 0 1,1-2 10,-2 1 12,2 0 18,-1 1 5,-1 0 1,-1-2 1,2 1-5,1 0-13,0-1-15,1 2-8,-1-1-4,2-4-8,0 1-9,1-1 3,-2 2 2,2-3 6,-1 1 9,2 0 2,-2-1 6,-1 0-6,1-1-6,1 4-6,-2-4-5,1 0 1,-1-4 1,2 4 9,-3-1 11,2 0 9,-1-1 1,-1 0 2,0 1-3,2-3-11,-2 1-10,0-1-12,2-2-8,-2-1-7,0 2-4,3-1-2,-2 2-4,1-1-2,-1 1-4,2-1-1,2 1 1,-2 0-2,0-1-1,0 3 1,1-1 1,1 2 1,-1-2-5,1 1-1,1 2-1,0 0-2,0 0-2,0 0-3,0 0 0,0 0-3,0 0-4,1 0-7,1 0-13,-1-3-18,1 3-27,-1-2-36,1 2-44,-1 0-58,1-1-62,-1 0-59,2-2-50,0-1-40,3 0-34,2-2-7,-2 1-11,3-1-4,0 0 34,1 1 56,3-4 71</inkml:trace>
          <inkml:trace contextRef="#ctx0" brushRef="#br1" timeOffset="39531.261">-66-2829 132,'-1'3'159,"-1"-2"-25,1 1-33,-1-2-21,1 1-9,-1 1-3,2-2 0,0 0-2,0 0-3,0 0-6,0 2-7,0-2-5,0 0-2,0 2-2,0-2 2,0 0 2,0 1 1,0-1 0,2 0-1,-2 0 1,0 0 0,0 0 0,0 0 2,0 0 1,0 0 3,1 0 0,1 0 1,-2 0 7,0 0 1,0 0 6,1-1 5,1-1 8,-1 0 3,1 2 3,-2 0-1,1-2-8,1 1-7,-1-1-16,1 0-14,-2-1-11,3-1-10,0 0-6,76-46-348,-70 52-145,-8 2 265,-1 0-32,2-1-41,-1 3-25,-1-1 10,-1-1 26</inkml:trace>
          <inkml:trace contextRef="#ctx0" brushRef="#br0" timeOffset="-63495.6316">140 14 145,'-1'0'153,"1"0"-32,0 0-30,0 0-27,0 0-19,0 0-17,1 0-7,1-2-6,-1 2-4,1-1-2,1 1-1,-2 0 1,2 0 1,-1 0 3,-1 0 4,0 0 2,1 0 6,-1 0 2,1 0 4,-1 0 2,-1 0 3,0 0 2,0 0 1,0 0 2,0 0 2,-1 0 1,1 0-2,0 0 1,0 0 0,0 0-4,0 0-4,0 0-2,0 0-3,0 0-3,0 0-4,0 0-1,0 0-1,0 0-1,0 0-1,0 0-4,0 0 0,0 0 0,0 0-2,0 0 0,0 0 1,0 0 0,0 0-1,0 0-1,0 0-2,0-2 0,0 2-3,0 0-2,0 0 0,0 0 1,0 0-3,0 0-2,0 0 2,0 0-1,0 0-2,0 0 0,-2 0 1,2 0 1,-1 0-2,-1-1-1,1 0 2,0 1 0,-1-3 0,1 3-1,-1 0 0,2 0 1,-1 0 0,-1 0-1,1 0-1,-1-1 1,1 1 0,-2-2 0,0 2 1,0 0 0,1 0 2,-1 0-1,0 0-1,2 0 1,-1 0 1,1 0-1,-1 2 1,1-1 0,-2-1 0,0 3-1,0-3 0,0 1 0,0-1 0,1 0 0,-1 0 1,0 1 0,0 1-1,0-1-1,0 1 3,2-2 1,1 0 2,-2 2 0,1 0 0,-1-1 2,1-1 0,-1 2-1,1-2-1,-1 4 0,1-4 1,-1 0 2,1 2 2,-2 0 1,0 0 2,0-2 7,0 3-1,0-1 1,2 1 1,-2-2-1,0 2-2,0 0-6,1 0 0,1-2-1,-1 2-1,1 0 1,-1-3-1,2 4 2,-1-3 0,-1 1-1,1 1-3,-1-2 3,1 2-4,-1 1 3,-1 0 0,2-1 6,-1 1 5,1-2 1,-2 3 3,0-2-1,0 2-1,1-1-5,1 1-5,-1-1 0,1 2 1,1-2 3,-2 0 2,2 2 2,0-2-1,-1 1-2,-1-1-3,2 1-3,0-1-4,0 2-2,0-2-1,0 0 0,0 2 5,-1-2 1,1-1 6,0 3 2,0-2 0,0 0 0,0 0-2,0-1-6,0 1-7,0-1-5,0 2 0,0-1 1,1 1 2,1-1 3,-1-1 4,1 3 5,-2-2-2,1 0-1,1-1 1,-1 1-3,1-1-4,-1 1-1,2 1 0,0-1 0,0 1 2,-1-1-2,1 2-1,0-2 2,0-1-1,1 1 0,-1-1-3,0 0 1,2 1 0,-1-1 0,-2 1-3,1 0 1,0-1 1,0 0 0,0 1-3,1-1 0,-1 0 1,0 0 0,1 1 0,-1-1 1,0 1-1,0 0 1,2-1-2,-2 1-1,0-3 0,-2 2-1,2-2 2,2 1-3,-1 2 2,1-2 1,-4-1 4,4 2-1,-1 0-2,1-1 1,-2 0 1,0 1-2,1-1-2,1 1 0,-2-2 1,1 2 1,0 0-2,1-3 2,-2 3-1,1-3 0,1 1 0,1 0 1,-2 1 1,2-1-1,0-1 1,2 0 0,-1-1 1,-1-1-3,2 1 0,-2 0 0,1-2 0,-1 1-2,1 0 1,-1-1 1,-1 0-1,1 2 0,0-2 0,-2 0 0,2-1 0,0 0 1,-1 3 0,1-1 2,-2-2-2,-1 2 1,2-1 1,-1 1-2,2 0 0,-3 0-1,1-1 1,2 0-5,-1-1 3,-1 1-1,2 2 2,-3-1 0,2-2 2,-1 3 4,-1 0-2,0-2 2,-1 1 0,1 2 1,0-4 1,0 4 2,0-2-1,0 1 1,-2-1-1,2 1-3,0-2 0,0 1 0,0-1-2,0 1-2,-1-2 1,1 0 0,0 2-1,0-3-3,1 3 0,-3-2 2,4-1 0,-2 2 2,0-1 2,0-2 4,0 2 3,-2 0 1,2-1 2,0 0-2,-1-1-1,-1 1-3,1-1-2,-1-1-1,-1 2-2,0 1 0,0-1 1,0 1-1,0-2 1,0 2-4,0 0 0,0 0-1,0-2-2,0 1 2,-1 1 0,-1-1 1,1-1 0,-1 2 1,1-1 0,-1 1 0,-1-1-2,2 0 0,-1 0 1,-1 0 5,0 2-5,0-1 1,2-2 0,-2 2 1,1 0 1,2-1-8,-1 2 5,-1 1-1,0-3 1,0-1 1,1 3-4,-1-1 3,-1 0 0,2-2-1,-1 3 1,2-1-1,-1 2 2,-1-3-1,1 3 0,-1-2 0,1 3-1,-1-2 1,-1-1 0,0 1 0,2 0 0,-2 1 0,0-1 0,0 1-1,0 0 0,0 0 2,1-2 1,-2 2-2,-1 1 0,1-3 0,-1 4 0,1 0 1,-2-2 0,3 1 0,-3-1 0,1 2-1,1-1 0,1 1-1,-1-1 0,-1 1 0,1 0 1,1 0 3,-2 0-3,1 0 0,-1 0 0,2 0 0,-1 0-1,1 0 1,0 0 0,1 0 0,-2 0 0,-1 0-2,1 0 2,1-3-2,-2 3 1,1-1 1,1 1 1,-2 0 0,2-2-1,-1 2-1,0 0-1,1 0 0,-3-1-3,0 1 4,1 0-3,-1 0 1,0 0-1,2 0 1,-4 0 0,1 1-1,-1 1 1,-1-1-2,-1 2-1,1 1-1,-3-1-7,2 2-11,-1 1-20,-1 1-20,2 0-21,1 3-28,-2-3-30,3 0-31,-1 3-33,3 1-35,1 0-51,4-1-63,2 3-13,4-2 16,2-1 39</inkml:trace>
          <inkml:trace contextRef="#ctx0" brushRef="#br0" timeOffset="151061.6403">40-299 14,'-1'0'195,"-1"0"18,2 0-35,-1 0-43,-1 0-34,2 0-24,0 0-19,0 0-9,0 0-6,0 0-4,0 0-6,2 0-2,-1 2-5,-1-2-1,0 0 1,2 0 3,-2 0 7,0 0 7,0 0 8,0 0 10,0 0 8,0 0 7,0 0 7,0 0 5,0 0 2,0 0 2,0 0-2,0 0-6,-2 0-5,2 0-5,0 0-6,0-2-9,0 2-8,0 0-5,0-1-10,0 1-11,0 0-5,0-2-6,2 2-1,-1-1-3,2 1-2,0-3 1,2 3-2,-2-2-3,3-1-1,0 1-2,-2-3 0,2 2-2,0-2-1,-3 1 1,1-1-2,1-1-2,1 1-3,-3-1-2,3-1-4,-2 2-4,1-1-6,-1 0-5,2 1-4,-1-1-3,1-1-1,0 2 2,-2-1 0,2 0 4,0 2 1,-2-3 1,2 2 0,0 0-2,-1-2 3,1 1 1,0 1 2,-2-2 1,2 1 1,0 0 2,-1-1 2,1-1 3,-2 1 1,1 0 5,-2 0 2,1 1 1,0-3 2,-1 3 1,2-1 1,-1 0-2,1 0 3,-2-1 0,-2 3 2,2 0-1,-1 1 0,-1-2 1,1 2-3,-2 1 3,0 1-1,1-1 1,-1 2-1,0-2 1,2 1 1,-2-1-1,0 3-1,1 0 1,-1 0 0,0 0-1,0 0 0,0 0 1,0 0 0,0 0 0,0 0 0,0 0 0,0 0 0,0 0 0,0 0 0,0 0 1,0 0-1,0 0-1,2 0 1,-2 0 0,0 0-1,0 0 0,0 0 1,1 0 0,-1 0 0,0 0 0,0 0 0,0 0 0,0 0 0,0 0 0,0 0 0,0 0-1,0 0 0,0 0 1,0 3 2,0-3 1,0 0-3,0 0 2,0 0-1,0 0 0,0 2 0,0 0-1,0-1 2,0 0 0,-1 0 1,1 2 3,-2-2 0,1 4 1,-1-1 2,1 0 1,-1 1 1,1 2 2,-1-1-2,-1 0 0,2 1 2,-2 1 3,0 0 1,0 0 2,-2 1 1,2 2 1,-1-1 3,0 2-1,-1 0-1,1 0 0,-2 0 3,0 2 1,1 0 0,-1-1-1,0 1 4,2 1 2,-2-2-1,0-1-1,1 1 2,-1 0 5,0-1 5,0 2 4,1-4 2,-1 3 0,0-4 1,0 3 0,1-4 0,1 2 1,-1-3-1,1 0 1,1-3-3,0 2-7,0-1-9,0-2-8,1 1-3,1-1-6,-1-2-3,2 2-1,-1 0 1,-2 0 1,1-3 0,1 4-1,-2-3 2,1 1-4,1 2-1,-1-4 0,1 4-2,1-2-2,0-1-3,0-1 0,0 3 1,0-3-2,0 0-1,0 0-8,0 0-7,0 0-18,0 0-33,0 0-33,0-3-45,0 2-53,1-1-54,1-2-52,1 0-55,0 1-57,0-4-1,0 0 28,-2-3 54</inkml:trace>
          <inkml:trace contextRef="#ctx0" brushRef="#br0" timeOffset="152741.7364">16-1481 14,'-3'-1'188,"2"1"12,-1-1-30,1-1-34,-1 1-26,1 0-21,1-1-10,-2 1-10,2 1-6,0-3-10,0 2-6,0-1-7,0 2-4,0 0-2,2-4-3,-2 2-1,1-1-1,1 1-2,-1 0-1,1-1 3,-1 1-2,1-1-1,-1 2 0,1-2 2,-1 0-1,1 2-3,-1-3-1,-1 1-1,2-1 0,-1 2-4,1-2-1,-1 3-2,1-1-1,-1-1-2,1 2-3,-1-3 1,1 2-1,-1 1-2,2-2 2,0 2-1,0-2-1,0-1-2,0 1-2,-1 0 0,2-1-2,-1 3-1,0-1 0,1-2 0,-1 3 0,0-1 0,2-1 0,-1 0 0,-1 1 0,2 0 0,-1-1 0,-1 1 0,0-1 0,0 2-1,2-2 0,-1 0 0,-1 0 0,0 3 1,2-1-1,-1 0 0,1-1-1,-4 1-2,4 0 0,-1 1-2,1-1 1,-2-1-1,1 0 1,2 2 0,-2 0 3,2-3 1,-1 3-1,-1-2 2,-1 2 0,2-1 0,1 1-1,-2 0 0,2-1 1,-1 1 0,-1 0 0,-1 0 0,2 0 0,-1 0-1,1 0 0,-2 0 1,1 0 0,-1 1 0,0 0 0,-2 1 0,2 1 0,0-3-1,-1 4 1,-1-2-1,1 2 0,-1 0 0,1 0 0,-1 2-1,1-1 2,-2 2-1,0 3 1,-2-3 2,-1 3 6,0 0 6,-1 5 11,-1-2 11,0 1 11,-3 1 8,1 2 9,-4 0 8,2 1 4,-1-1 4,-2 2 9,0 1 3,0-2 2,0 1 0,-1-1-1,2-2-1,1 0-12,-1 1-5,-1-6-2,3 3-7,-1-3-7,1 1-7,0-4 2,0 2-1,2-3-1,-2 2 0,1-2-2,-1-2-3,2 2-6,-2-2-9,0 1-7,-1-3-7,1 2-5,0 0-5,-2-2-2,2 1-4,-1 0 0,1 0-2,0 0 0,-2 0 0,3-1-1,-3 1 2,2-2-1,2 2 0,-2-1 0,1 0 2,-1-3 1,2 1-1,2 1 1,-1-2 1,2 0-4,1 0 0,0-2-1,0 1-4,0-2-2,2 0-5,1-1-8,0 1-7,1-1-5,2-2-2,0 2-1,1 0 2,-1-2 7,3 1 6,0 0 5,-1 0 4,1 2 2,0-1 3,-2 0 1,2 2 3,-1-1-2,-1 2 2,2 0-1,0 1 1,-1 0-2,2 0 0,-1 1 1,0 0 0,1 1 0,-1-1-2,2 2 0,-4 1 0,2-1-2,0 0 0,-1 1 2,-1 1-2,1-1-1,-1 1 2,-1-1 2,0 2 2,0 1 1,2-2 2,-1 1 2,-2 0-1,2 1 1,0-2-3,1 1 0,-2-3 2,3 2 2,0-2 0,0-1-2,4-1-4,1-1-12,1 0-17,1-2-22,2-1-20,0 1-25,1-4-22,-1 1-17,0-1-15,-1-1-10,-1 2-14,-1-2-15,0 1-16,-3-1-23,-2 0-24,1 3-50,-1-2-19,-2 2 11,-2 1 28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2:49:59.1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AB4655-F444-4C23-9857-B35030C3FD09}" emma:medium="tactile" emma:mode="ink">
          <msink:context xmlns:msink="http://schemas.microsoft.com/ink/2010/main" type="writingRegion" rotatedBoundingBox="31145,10081 31532,10081 31532,10726 31145,10726"/>
        </emma:interpretation>
      </emma:emma>
    </inkml:annotationXML>
    <inkml:traceGroup>
      <inkml:annotationXML>
        <emma:emma xmlns:emma="http://www.w3.org/2003/04/emma" version="1.0">
          <emma:interpretation id="{162E7E52-3FB6-458F-AF75-E4D39E4BD8F1}" emma:medium="tactile" emma:mode="ink">
            <msink:context xmlns:msink="http://schemas.microsoft.com/ink/2010/main" type="paragraph" rotatedBoundingBox="31145,10081 31532,10081 31532,10726 31145,10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FD1495-9764-48E5-A60A-A4F31AC7495D}" emma:medium="tactile" emma:mode="ink">
              <msink:context xmlns:msink="http://schemas.microsoft.com/ink/2010/main" type="line" rotatedBoundingBox="31145,10081 31532,10081 31532,10726 31145,10726"/>
            </emma:interpretation>
          </emma:emma>
        </inkml:annotationXML>
        <inkml:traceGroup>
          <inkml:annotationXML>
            <emma:emma xmlns:emma="http://www.w3.org/2003/04/emma" version="1.0">
              <emma:interpretation id="{A0379DB2-C447-4780-911C-D53644CC5424}" emma:medium="tactile" emma:mode="ink">
                <msink:context xmlns:msink="http://schemas.microsoft.com/ink/2010/main" type="inkWord" rotatedBoundingBox="31145,10081 31532,10081 31532,10726 31145,10726">
                  <msink:destinationLink direction="with" ref="{B4EFC04F-75E6-49F9-B83B-9737368509D2}"/>
                </msink:context>
              </emma:interpretation>
              <emma:one-of disjunction-type="recognition" id="oneOf0">
                <emma:interpretation id="interp0" emma:lang="en-US" emma:confidence="0">
                  <emma:literal>2</emma:literal>
                </emma:interpretation>
                <emma:interpretation id="interp1" emma:lang="en-US" emma:confidence="0">
                  <emma:literal>3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1582-552 15,'-3'0'165,"1"0"-4,1 0-35,-1 0-31,1-2-19,1 1-13,0 0-6,0-1-5,1 1-7,1 1-9,-1-3-5,1 2-4,-1-1-3,1-2 0,-1 2 0,1-2 5,1 1 3,0-1 1,-2 0 1,2 0 1,0 1-5,-2-2-4,2-1-5,0 4-5,0-3-4,0 1-2,0 2-3,-1-3-3,1 2 0,-2 0-3,2-1 1,-1 1-2,-1-1 0,1 1 0,-1 3 0,2-4-1,-1 3-1,1-1 1,-2-2 1,1 2 1,-1 0-1,1 0-1,1 2 1,-2-1-1,1-1-1,-1 0 1,2 2 0,-1-3 1,1 3 0,0-1 0,-2-1 0,1 2-1,1 0-1,-2 0 0,2 0 0,0 0 1,0 0 1,0 0 0,-1 2 0,2-1-1,0-1 0,1 3 1,-2-3-2,1 2 0,-1 1 2,0-1-1,0 0 0,-1 0 0,1 2 1,0-1 0,0 1-1,0-1 1,0 1-1,-3 0 0,1 2-2,1-1 3,-2 2-2,0 0 1,0-1 1,0 3 1,0-1 2,-2 0 3,1 2 2,1-1 2,-2 0 6,-1 0 7,0 4 4,-1-1 11,-1 2 7,1-1 9,-4 2 4,2 1 2,-2 2 5,0-4-1,-1 4 0,0-1 2,-1 1 1,1 0-3,0-2-6,0 0-7,1-1-12,1-1-8,1-1-10,2-4-4,-2 4-2,1-6 3,2-1 3,-1 3 0,-1-4 4,1 0 1,1-1 3,-2 2-2,1-2 4,-1-1 8,1 1-3,-1-2-1,-1 3-2,2-1-2,-2-2-3,-2 2-8,2-3 0,-2 2-5,2 0-1,-2-2-7,2 2 1,-1 0-6,-1-2-1,-1 2 1,2-2-1,-1 1-1,1-2-1,1 0 0,0 0 1,2 0-2,-2 0 1,0 0 0,3 0 1,-2-2 1,1 1-1,1 1 1,0-3-3,1 0 2,-1 1-3,2-1-1,-1-1-2,1 1-3,-1-1-4,1 2-2,-1-2-8,2-2-4,0 2-5,0 0-3,0-2-3,0 2-2,2-1 0,1 3 3,0-4 3,1 2 4,-1 1 7,2-1-1,-1 1 4,1 1-1,1-1 3,0 2 2,-2-2 2,2 3 4,0-2 1,-2 2 3,2 0 3,0 0-1,-1 0 1,1 2 0,-2-2 1,1 3 1,-2-2 1,1 2-1,1 1 0,-2-2 1,-2 4-2,2-1 2,-1 2-1,-1 1 0,-1 2 0,0 1 1,0-1 3,0 2-2,-1 1 1,-1-1 5,2 0 0,0 2-1,0 1 1,2-2 0,-1-2 1,2-1 1,0 0 7,0-1 0,3 0 0,1-3 5,-1-1-4,3-2 1,-1 0-9,2 0-2,-1-2 0,2-2-5,1-2-3,0 0-7,-1 0-14,3-3-21,-1 1-31,2-4-31,0 1-37,0 0-37,0-2-36,1 3-33,-1-3-49,0 0-13,0 0 14,-1-1 32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24:05.693"/>
    </inkml:context>
    <inkml:brush xml:id="br0">
      <inkml:brushProperty name="width" value="0.06667" units="cm"/>
      <inkml:brushProperty name="height" value="0.06667" units="cm"/>
      <inkml:brushProperty name="color" value="#0000CC"/>
      <inkml:brushProperty name="fitToCurve" value="1"/>
    </inkml:brush>
  </inkml:definitions>
  <inkml:traceGroup>
    <inkml:annotationXML>
      <emma:emma xmlns:emma="http://www.w3.org/2003/04/emma" version="1.0">
        <emma:interpretation id="{A954A468-2AED-4D1D-9034-1B8FF6F7484F}" emma:medium="tactile" emma:mode="ink">
          <msink:context xmlns:msink="http://schemas.microsoft.com/ink/2010/main" type="writingRegion" rotatedBoundingBox="5379,11751 5479,15986 4757,16003 4657,11768"/>
        </emma:interpretation>
      </emma:emma>
    </inkml:annotationXML>
    <inkml:traceGroup>
      <inkml:annotationXML>
        <emma:emma xmlns:emma="http://www.w3.org/2003/04/emma" version="1.0">
          <emma:interpretation id="{20DA182C-60F1-42AC-AA50-A77E60272F4C}" emma:medium="tactile" emma:mode="ink">
            <msink:context xmlns:msink="http://schemas.microsoft.com/ink/2010/main" type="paragraph" rotatedBoundingBox="5379,11751 5479,15986 4757,16003 4657,11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4F58CF-1028-4CEB-9101-ACEE9E962ABA}" emma:medium="tactile" emma:mode="ink">
              <msink:context xmlns:msink="http://schemas.microsoft.com/ink/2010/main" type="line" rotatedBoundingBox="5379,11751 5479,15986 4757,16003 4657,11768"/>
            </emma:interpretation>
          </emma:emma>
        </inkml:annotationXML>
        <inkml:traceGroup>
          <inkml:annotationXML>
            <emma:emma xmlns:emma="http://www.w3.org/2003/04/emma" version="1.0">
              <emma:interpretation id="{B6594EAD-451C-4C25-9A70-658754A70D5D}" emma:medium="tactile" emma:mode="ink">
                <msink:context xmlns:msink="http://schemas.microsoft.com/ink/2010/main" type="inkWord" rotatedBoundingBox="5379,11751 5479,15986 4757,16003 4657,11768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Icy</emma:literal>
                </emma:interpretation>
                <emma:interpretation id="interp3" emma:lang="en-US" emma:confidence="0">
                  <emma:literal>hi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47 244 184,'-1'0'234,"-1"0"0,2 0-52,-1 0-41,-1 0-31,1 0-23,1 0-13,0 0-6,-2-2-8,2 2-2,0 0-4,0 0-7,2 0-5,-1 0-6,-1-1-3,0 1-4,0 0-2,0 0 2,0 0 3,0-1 1,0 1 5,0-2 2,0 2 2,0 0-1,0-1-2,0 1-4,0 0 1,0 0-2,0 0-1,0 0 0,0 0-2,0 0-2,0-2-2,0 1-5,0 0-3,0-1-7,2 0-3,-1-1-2,-1 0-1,0 0-3,0-1-2,0 1 1,0-1-1,2-3-1,-2 1-1,0 1-1,0-2 2,0 1 0,0 0 0,0-1 0,1 2-1,1-2 1,-1 1 0,1 0-2,-1-3 0,1 6-2,-1-5 2,2 2-1,-1-1 1,1 2-1,0-1-1,0 3 2,0-4 0,0 1 0,-2 1 1,2-1-1,0 2 1,0 1 0,2-3 0,-1 2-1,2 1 2,0-2 0,-1 2-1,1-1 2,-2 1-1,0-1 0,2 1-2,0 1 3,-1-1-1,2 1-3,-1-2 1,2 2 1,-1 0 1,-1 0-2,3-1 1,-3 2 0,3 0-1,-3-1 1,1 2-1,-1-1 0,2 0-2,-2-1 4,-2 2 0,2 0 0,-1 0 1,-1 2-2,1-1 2,1 0-2,-2 1 1,2 0 0,0 1 0,-1-1 2,1 0-2,-1 0 3,0 2-3,1-2 0,0 3-3,-2-3 1,2 3 2,0 1 1,-1 1 4,-1 0 0,1 3 2,-2 1 2,-2 3 0,-1-3 0,0 4 2,0 1-2,0-1-2,0 1 0,-1 2 0,-1 0-2,1-1-3,-1 0 0,1 1 1,-1-2 2,1-1 2,-1 2 4,-1-3 3,2 2 4,-2 0 4,-2-2 2,-1-1 3,0 2 1,-1 0 3,-1-2 2,-2 1-1,1 0 0,-1 2-2,-2-1-1,0-1-3,-2 1-1,1 0-2,-2 0-3,0-1-3,0 3-4,0-3 0,2 1-6,-1-4-3,3 2 0,0-2-5,-1-1 2,3 0-1,0-1 0,0 0 0,2-3 1,-1-1 3,1 1-4,2-2-1,0-4-1,-1 0-2,1 0-5,-1-4-16,0-2-18,3 1-28,-1-4-28,1-2-31,1 0-32,1-1-18,1 0-14,1 1-9,2-1-10,2 1-8,-1 3-28,4-2-27,-1 1 0,3 0 16,2-1 34</inkml:trace>
          <inkml:trace contextRef="#ctx0" brushRef="#br0" timeOffset="767.0438">625 168 6,'0'-1'184,"0"-3"15,0-2-38,0 2-41,0-2-34,0 1-15,0-1-10,0 0-7,-2 1-4,2-2-5,-1 1-3,-1 2-7,1-1-3,1 1-5,-2 0-3,1-1-2,-1 2-6,1-1-2,-1 0 2,-1-1 4,2 1 8,-2 2 5,1-2 5,-1-1 3,0 3 0,0-2 0,-1 1-5,1 1-2,-2-1-4,1 0-3,-1 0-5,1 2-3,-2-2-4,0 3-5,0-1-2,-1 1-1,1 0 2,-2 1 3,1-1 2,-2 3 3,1 0 2,-2 1 2,1-1-2,-2 1 0,3-2-2,-1 3 0,-2-1-1,4-1-1,-2 1-2,1 0 1,-1 1 0,2 0 1,-1-2 3,2 0 0,0 1-1,2-1 1,1 1-3,-1 1 4,-1 0 4,1 0 5,1 2 6,-2 2 4,1 0 4,-2 0-1,1 4-3,-1-2-3,0 4-5,3-1 0,-1-1 4,-1 2-4,1 0 2,2 1 4,-1 1 2,0-1 1,2-1 1,-1-1 3,1 3 0,1-3 2,0 1 2,0 2 7,0 1-1,-2-4 1,2 3-2,0 0-1,0-2-2,0 2-8,2-3-3,-1 3-1,1-3 4,1 1-2,0 0-2,0 0 2,1-3 1,2 1-5,0-2-5,3 2-2,-1-6-3,2 3 0,1-3-3,1 1-1,2-3-1,0 0-7,-1-3-2,2 1-2,0-2-6,0-1-3,0 0 0,0 0 1,0 0-4,-2 0 4,2-1 1,0 0-2,-2-1-4,1 0-6,-1 2-14,-1-3-29,0 1-26,2 0-29,-3-1-30,0-1-22,-1 0-8,1 2 1,-4 0 8,1-1 10,-2 0 7,-3 0-4,0 3-13,0-4-19,-2 2-23,1 1-25,-1-2-36,2 0-35,-1-2 0,1-1 22,0 2 35</inkml:trace>
          <inkml:trace contextRef="#ctx0" brushRef="#br0" timeOffset="3325.1902">204 2512 82,'0'-1'229,"-1"-1"20,1 2-33,-2 0-43,2-2-33,0 2-22,0-2-11,0 1-8,0 0-10,0 0-8,0 1-13,2-3-11,-1 3-15,-1-1-9,2-1-7,-1 1-7,1 0-5,-1-1-1,0 2 0,1-1 1,-1-1 4,1 2 2,-1 0 4,1-1 0,-1 1 2,-1 0 1,0 0-2,0 0-1,0 0-1,0 1-2,2 1 1,-2-1-3,1-1 5,1 3-2,-1 0 4,1 1 1,-1-2 1,1 3-2,-1-2-2,1 1-3,-1 3-3,1-1-3,-1 0-5,1 1 2,-1 2 1,1 1 8,-2 1 4,0 3 8,0-1 3,-2 1 2,1 1 3,-2-1-5,1 3 2,-1-1 2,0 1 5,0 1 2,0 0 3,0 0 6,3 1-3,-1 1-1,-1-3-5,1 2-4,-1-2-3,1 1-8,1-1-3,1-1-2,1 2-1,-1-3 2,2-2-4,-1 0 4,1-1-2,0-1-1,1-2-3,1 1-2,-2-3 0,1 4-4,2-5-2,-1 1-1,1-2-1,0 1-1,-2-4 0,2 0-1,0 1 1,-1-1 2,1 0 1,-1-2-1,0 0 0,2-2 0,-1 0-2,3-1-3,-1-1 0,1-2-1,0 2-1,1-1-2,-1-2-3,0-1-1,1-3 2,1 0-3,-1 1-1,1-4-1,-2 0 2,1 1-2,-1-2-6,0 0-6,0-1-7,-2 1-5,2-1-7,-1 0-4,-1 2 2,1-1 0,-2 0 2,1 3-2,-1-3 3,0 3 3,0-2 2,-1 3 0,1 1 7,0-1 5,-4 0 2,3 1 1,-1 1 0,1 2 3,-2-1 0,0 1 3,0-2 1,0 1 0,0 1 2,-2 0 2,-1 2 0,2-1-1,-1 1 2,-1 1 1,0 0 0,0 0-1,0 3-1,0-2 2,0 0 2,0 3-1,0-1-1,0 0 0,0 1 0,0 0 0,0 0-3,0 0 2,0 0 1,0 0-1,0 0-1,0 0 2,0 0-2,0 0 0,0 0 0,0 0 0,0 1 0,0 0 0,0-1 0,0 3 2,0-2-3,0 2 3,0 0-1,0 1 0,0 1 3,-1 0-2,-1 2 2,2 3-4,-1-2 4,-1 3-1,1 2 0,-2 1 3,0 1 0,1 0 3,-1 1 0,2 0 1,-2 0 3,0 0-2,1 1 0,-1 1 2,2-3-4,-2 1 2,2 1 1,-2 2 4,0 2 7,-2-1 3,1 2 9,1 0 5,-2 3 12,1 1 9,-1 0 6,2 0 11,-1 2 6,-1 1 5,1 1 3,1-2-1,-2 3 1,-1-1-7,3 0 1,-1 1-4,-1-2-6,1 1-1,1 1-2,-2-1 1,1 2-3,0-1 0,2 0 0,-1 1-7,0-1 3,0 0-5,0 3 0,0-2-8,2 0 1,-2-1-3,1-2-9,-1 1-4,0 0-4,0-4-8,2 3-5,-4-2-2,1-3-2,-1 4-2,2-4-5,-1-1 2,-2 0-1,1-2-2,-1 0 1,0-1-3,1-1 2,-1 0 1,0-1 0,0-3 1,-2-1-1,2-2 2,2-1 3,-2-3 5,1 0 5,1-2 2,-2 1 8,0-4-1,0 1 1,-2-2-6,2-1-4,-2-1-5,-1-1-6,-2-1-1,1-2-5,-2 1 0,1-4 0,-2 0-2,2-1-1,3-3 0,-3-1 1,4 0-1,-1-2 1,4-2-2,-1-3-2,4-3-2,2-2-2,2-2 0,2-2-4,2-3 0,2-1-1,3-3-2,0-2-1,3-1-4,0-2-1,3 2-3,0-2-2,-1 1-1,3 2-2,-1 4 2,1 0 3,-1 2 4,0 6 2,-1 0 0,0 2 5,0 1 1,0 2-10,0 2-20,-2 0-28,1-1-33,-1 0-46,1 0-56,-1 0-51,0-2-50,-1 0-45,0 0-44,0-1-45,0-1-34,0 0-31,-2-1-40,-2-2 15,-1 0 49,-4-1 74,2 0 85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24:20.113"/>
    </inkml:context>
    <inkml:brush xml:id="br0">
      <inkml:brushProperty name="width" value="0.06667" units="cm"/>
      <inkml:brushProperty name="height" value="0.06667" units="cm"/>
      <inkml:brushProperty name="color" value="#0000CC"/>
      <inkml:brushProperty name="fitToCurve" value="1"/>
    </inkml:brush>
  </inkml:definitions>
  <inkml:traceGroup>
    <inkml:annotationXML>
      <emma:emma xmlns:emma="http://www.w3.org/2003/04/emma" version="1.0">
        <emma:interpretation id="{FA2918A9-885E-4066-9E73-AF2E69EA0943}" emma:medium="tactile" emma:mode="ink">
          <msink:context xmlns:msink="http://schemas.microsoft.com/ink/2010/main" type="writingRegion" rotatedBoundingBox="9295,14274 7694,14225 7764,11926 9365,11975"/>
        </emma:interpretation>
      </emma:emma>
    </inkml:annotationXML>
    <inkml:traceGroup>
      <inkml:annotationXML>
        <emma:emma xmlns:emma="http://www.w3.org/2003/04/emma" version="1.0">
          <emma:interpretation id="{534D9B75-5AA0-4AF9-B300-48D8734C649A}" emma:medium="tactile" emma:mode="ink">
            <msink:context xmlns:msink="http://schemas.microsoft.com/ink/2010/main" type="paragraph" rotatedBoundingBox="9295,14274 7694,14225 7716,13499 9317,13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2F01D7-3DA1-426D-BE94-C232369B88EE}" emma:medium="tactile" emma:mode="ink">
              <msink:context xmlns:msink="http://schemas.microsoft.com/ink/2010/main" type="line" rotatedBoundingBox="9295,14274 7694,14225 7716,13499 9317,13548"/>
            </emma:interpretation>
          </emma:emma>
        </inkml:annotationXML>
        <inkml:traceGroup>
          <inkml:annotationXML>
            <emma:emma xmlns:emma="http://www.w3.org/2003/04/emma" version="1.0">
              <emma:interpretation id="{4E2B04AA-6BC7-4A1F-91CF-564E71AC162E}" emma:medium="tactile" emma:mode="ink">
                <msink:context xmlns:msink="http://schemas.microsoft.com/ink/2010/main" type="inkWord" rotatedBoundingBox="9295,14274 7694,14225 7716,13499 9317,13548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+ •</emma:literal>
                </emma:interpretation>
                <emma:interpretation id="interp2" emma:lang="en-US" emma:confidence="0">
                  <emma:literal>+ o</emma:literal>
                </emma:interpretation>
                <emma:interpretation id="interp3" emma:lang="en-US" emma:confidence="0">
                  <emma:literal>the</emma:literal>
                </emma:interpretation>
                <emma:interpretation id="interp4" emma:lang="en-US" emma:confidence="0">
                  <emma:literal>+ s</emma:literal>
                </emma:interpretation>
              </emma:one-of>
            </emma:emma>
          </inkml:annotationXML>
          <inkml:trace contextRef="#ctx0" brushRef="#br0">673 2070 115,'-7'1'225,"1"-1"14,0-1-49,0-2-46,1 2-32,1-2-13,0-1-5,1 1-1,1-2-1,1 0-6,-1 0-10,2 0-9,0 0-8,0-1-9,2-2-9,-1 1-3,1-1-4,1-1-7,1-1-4,2-2-5,-2-1-3,4-1-1,-2 1-5,3-2-2,-2 0-2,2-1 0,-1 2-1,1-1-2,-2 2-2,4-1 0,-1-1 1,0 3-2,4 0 0,-2-2 1,0 4 2,1-3-2,1 1-1,0 2 0,0 0-1,-1 0 1,-1 1-1,0 0 1,2 3 2,-4 1 1,0-1-1,1 2 1,-1 0-1,-1 1 0,0 0-1,-1 3 0,1-4-1,-3 4 0,1 0-1,-1 0 1,-1 4 0,0-4-1,0 3 2,-2 3 1,1-1 5,1 5 5,-1-3 3,-1 4 1,3 2 4,-1-1-3,-1 0 0,2 2-3,0 1-1,-1-2-3,1 1-2,0 1 2,-3-1-2,1 1-1,2 0-1,-2 0 0,2-1 2,0 3 1,-1-3 2,1 2 3,0-1 0,-2 0 0,1 1 0,-1 0 1,1 0-1,-2-1-2,1 1 0,2-2 1,-1-2 4,1 0 2,1-1 6,-1-3 4,3 2 9,0-5 7,1 1 2,-1 0 2,2-3 0,1-2-5,-2 2-7,2-3-5,0-3-9,1 2-6,-1-2-6,0-3-3,0 1-2,2-1-3,-2 0-1,-1-2 2,1-2-1,0-1 1,2 1 1,-4-2-2,1 0 1,1-2-1,-2-1-4,-1 0 2,1 0-2,-1 0 2,0 1 0,-1-3-1,1 4 1,-3-1 1,1-1 0,-2 3-1,1 0 0,-2 0 0,0 0-2,-1 1 2,0 0 0,0 1 0,0-1 3,-1 1 1,-2 2 1,0-2-1,0 3 1,-2 2 3,1-1-3,-2 0 2,-2 1 0,1 0 0,-2 1 1,-1-2-6,-1 1 3,-1 2-3,0-1 3,-1 2-2,-2 0 1,0 0 1,0 2-1,-1 0 1,-2 2 0,0-1-3,0 2 3,0-2-2,0 2 0,2 0-1,1 1-1,0-3 1,0 5-2,0-4 0,1 2 0,1-1 0,-3 2 0,1-1 3,0 2-1,1 1 0,-1-2 1,2 0-1,-1 2 0,0 0-1,0 0 2,-1 3 1,0-2 0,-1 2-1,1 1 1,1 0 2,-1-2 1,4 2-5,-1-2 2,-2 0 3,4 2 0,-1-5-1,2 2 0,-1 2 4,-1-3-2,2 0-2,-1 3 1,1-2-1,-1 2 1,1-1 2,-2 3 1,1 0 3,-2 3 2,1-1-1,-1 1 2,2-1 1,-2 1-2,1 0-1,1 0-4,-1-1-3,3-1 0,-3-2-4,2 0 2,0-1 0,0 0 2,2-2 3,-2-2 10,0-1 6,3 1 6,-2-2 8,-1-2 4,0-2 0,-3 0-7,0 0-5,-1-2-9,-3-4-6,-1 1-10,-1-4-5,-1 0-2,-2-2-5,0 2-8,0-4-24,2 1-44,-2 2-59,0-1-75,2 0-84,1 1-85,3 3-100,1 0-23,5 1 25,2 1 58,2-1 78</inkml:trace>
          <inkml:trace contextRef="#ctx0" brushRef="#br0" timeOffset="-1560.0891">-74 1777 70,'0'2'219,"0"0"18,0-2-43,0 0-42,0 2-37,0-2-28,-1 0-17,-1 0-9,1 0-3,-1 0-5,2 0-2,0 0-1,0 0 0,0 0 0,0 0-3,2 0-1,-1 1-2,1 1 1,-1-1 4,1 0 8,-1 1 8,-1-2 9,2 1 5,-1 0 6,2 1 1,0-1 1,-1 1 3,1 0 5,-2 1 10,2 0 14,1-1 13,2-1 13,0 3 10,5-3 4,1 0 1,3-1-16,1-1-15,3 1-19,2-3-24,5-2-21,-1 1-17,3-2-11,-1 1-10,2-2-9,-3 3-7,3-2-5,-4 4-4,-1-3 0,-2 5-2,-1-3-3,-1 1 3,-4 1-1,-1 0-1,-3 1-3,-2 0 0,1 1-2,-4 0 0,1 1-3,-4-1-3,1 1-7,-1 0-9,-1 1-10,-1 1-15,-2 0-27,0 0-28,0-1-33,0-1-31,0 0-33,0 0-25,0 0-14,0-1-9,0-1-4,-2 0-4,1 0 1,-1-1 2,1-2-5,1 3-16,-5-4-3,-1-2 18,2-2 32</inkml:trace>
          <inkml:trace contextRef="#ctx0" brushRef="#br0" timeOffset="-1195.0683">208 1526 18,'-1'-3'262,"-1"2"27,-1-2 13,2 1-71,1-1-69,-2 1-55,1 0-34,-1-1-19,1 3-13,-1-2-8,2 2-12,-1 0-7,-1 2-5,1 1-1,-1 2 2,-1 3 1,2 3 4,-2 3 7,-2 3 8,-1 3 7,0 6 10,-1 3 11,-1 2 10,1 2 3,-1 4 0,-1-1-1,4 2-6,-3 1-6,1-1-10,2 1-6,-1-2-8,2-3-8,-1-1-5,1-2-6,1-4-3,0-3-2,1-1-1,2-6-1,0 0-2,0-3-2,0-4-1,0-1-1,0-2-1,0-1 2,0-3-2,0 1-2,0-3-15,0-2-37,0-3-48,0-2-65,0-4-69,3 1-83,2-6-65,1 0-9,0-1 28,3-2 50</inkml:trace>
        </inkml:traceGroup>
      </inkml:traceGroup>
    </inkml:traceGroup>
    <inkml:traceGroup>
      <inkml:annotationXML>
        <emma:emma xmlns:emma="http://www.w3.org/2003/04/emma" version="1.0">
          <emma:interpretation id="{0B62C4FA-9DE2-4839-B211-3509EC5A3C24}" emma:medium="tactile" emma:mode="ink">
            <msink:context xmlns:msink="http://schemas.microsoft.com/ink/2010/main" type="paragraph" rotatedBoundingBox="7808,11870 9211,12033 9165,12427 7763,122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7BD0F9-5D7B-415B-8D6E-8332B6B3682E}" emma:medium="tactile" emma:mode="ink">
              <msink:context xmlns:msink="http://schemas.microsoft.com/ink/2010/main" type="line" rotatedBoundingBox="7808,11870 9211,12033 9165,12427 7763,12264"/>
            </emma:interpretation>
          </emma:emma>
        </inkml:annotationXML>
        <inkml:traceGroup>
          <inkml:annotationXML>
            <emma:emma xmlns:emma="http://www.w3.org/2003/04/emma" version="1.0">
              <emma:interpretation id="{10E0DCD9-878B-4CC5-981F-337201CC95B4}" emma:medium="tactile" emma:mode="ink">
                <msink:context xmlns:msink="http://schemas.microsoft.com/ink/2010/main" type="inkWord" rotatedBoundingBox="7808,11870 9211,12033 9165,12427 7763,12264"/>
              </emma:interpretation>
              <emma:one-of disjunction-type="recognition" id="oneOf1">
                <emma:interpretation id="interp5" emma:lang="en-US" emma:confidence="0">
                  <emma:literal>no</emma:literal>
                </emma:interpretation>
                <emma:interpretation id="interp6" emma:lang="en-US" emma:confidence="0">
                  <emma:literal>-no</emma:literal>
                </emma:interpretation>
                <emma:interpretation id="interp7" emma:lang="en-US" emma:confidence="0">
                  <emma:literal>--0</emma:literal>
                </emma:interpretation>
                <emma:interpretation id="interp8" emma:lang="en-US" emma:confidence="0">
                  <emma:literal>"X</emma:literal>
                </emma:interpretation>
                <emma:interpretation id="interp9" emma:lang="en-US" emma:confidence="0">
                  <emma:literal>-as</emma:literal>
                </emma:interpretation>
              </emma:one-of>
            </emma:emma>
          </inkml:annotationXML>
          <inkml:trace contextRef="#ctx0" brushRef="#br0" timeOffset="-9850.5634">10 42 168,'-2'0'264,"2"4"24,-3-3-51,2 1-40,-1 0-38,1 0-23,1-2-9,-2 2 0,2-2 6,0 0 2,0 0-2,0 0-2,0 0-7,2 0-5,-1-2-9,2 2-2,0-2 2,0 0-1,2 2-2,1-2 2,-2 2 0,2 0-5,0 0-5,-2 0-4,1 0-3,-1 0 0,1 0-1,-2 0 0,3 0-5,0 0-3,-2 2-8,2-2-14,0 0-13,0 0-12,3 0-6,2 0-10,0 0-9,3-2 0,1-1-5,1 1-2,2-3-4,0 0-3,1 1 0,-1-2-3,-1 1-1,-4 1-4,-1-2-2,-1 4-10,-6-1-26,1 2-30,-1 0-36,-5 1-37,0 0-32,0 1-25,-3 0-9,-3 3-5,0 1 1,-3-1-6,2-1-13,-1 4-20,1-1-22,4-1-27,-2 1-51,1-1-2,1-1 25,1 0 46</inkml:trace>
          <inkml:trace contextRef="#ctx0" brushRef="#br0" timeOffset="-8620.493">544 317 27,'-12'1'237,"0"1"17,0 0-4,3-2-76,0-2-65,4 0-42,1 1-23,1-1-7,1 0-1,1 1 5,1 0 5,0 1 4,1-4 4,1 2 2,-1-1 4,1 1 4,-2-2 6,1 1 2,-1-3 0,0 2-5,-1-3-7,-1 1-12,1-1-12,-1-1-9,1-2-6,-1-1-6,2 1-1,2-4-4,-1 2 2,2-1-5,0-2-3,2 0-2,-1-3-1,2 4-1,0-1-1,2 0-2,1 0 0,0 0 1,0 1-1,3 1 1,-2-1-2,0 3 4,2 1-4,2-1 0,-2 1 1,0 3-2,0-1 0,-1 2-2,0 1 3,-2 2 0,1-1 1,-2 2 2,1 2 0,-2 2 1,2 0 0,-1 1 1,1 3 0,-2-1-1,2 1 0,-2 1 1,2 3-1,-1-3 2,1 2-1,-2 0 0,2 1 1,-3 1-2,2-1 1,-2 1-2,1-1 1,0 0 0,-2 5 0,1-2 0,0-1 0,-2 1 1,2 1 0,-1 0 1,-1-2-1,2 1 0,-1 0 0,-1-2 1,2 3-1,2-3-1,-2 1 0,2-1 2,1-3 0,0 2-2,3-3 0,0 3 4,0-3 0,2 1 0,-1-2-1,2 0 1,-2-1-1,1 1 0,-1-2-1,1 0 0,-1-1-2,0 1 0,-1-1 1,2-2 0,-1 0-1,1 1 2,1-2 0,0 0 1,1-2 0,0 1-1,1 0-2,-1-2 1,1 0-1,-3 2-1,1-3 0,0 1 1,0-1 0,-3 0 0,-1 1 1,-1-2 2,0 0-1,-2 0-1,1 1 0,-3-1 1,1-1 0,-1 1-1,-3-1 1,2-3-2,-1 1 0,-1-1 1,-1-1-1,1-1 3,-2 1-2,1-2 0,-2 1 5,0-2 4,-2 4 2,-1-3-1,-3 4 4,-1-2 5,-1 3-2,-2 0-2,2 0-2,-2 1-1,-1 1-1,1 1 0,0-2-4,-2 2-1,3 1 0,-2-1 0,2 2 1,0 1 1,2-3 1,-2 4-2,-1-3-1,1 0-2,-2 2-2,4-3-1,-2 4 1,-2-2-3,2 2 1,-1 2-1,1-2 0,-1 4-1,-2-2-1,1 0 2,1 1 1,-4 2 1,2-3 0,2 2 1,-1-1-1,1 0-2,1 0 0,0-2 0,2 2 0,-2-1-2,3 1 0,-2-1 3,1 0-1,-2 1 0,1 0-1,0-1 2,-1 1 0,-2-1-1,2 3 2,0 0 4,-3-1-1,2 3 3,-1-1 0,-1 2 1,2-1 1,0 0 2,-2 3-2,1-3 0,1 0 0,-1 3 2,2-3-2,0 1-3,-1-2 1,1 3-1,-1-2-3,1-2-1,-2 2 1,-1-4 1,2 2-3,1-1-2,-3-2 2,2 3 1,-2-3-3,-2 1-3,1-3 3,-2 1 0,0-1-1,0 0 0,-1-1 1,-1-2-5,1 2-5,-2-3-21,0 0-37,2-1-53,1 1-61,-2 1-67,4-1-82,1 1-55,2 0-3,-2 2 31,1-2 51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24:13.733"/>
    </inkml:context>
    <inkml:brush xml:id="br0">
      <inkml:brushProperty name="width" value="0.06667" units="cm"/>
      <inkml:brushProperty name="height" value="0.06667" units="cm"/>
      <inkml:brushProperty name="color" value="#0000CC"/>
      <inkml:brushProperty name="fitToCurve" value="1"/>
    </inkml:brush>
  </inkml:definitions>
  <inkml:traceGroup>
    <inkml:annotationXML>
      <emma:emma xmlns:emma="http://www.w3.org/2003/04/emma" version="1.0">
        <emma:interpretation id="{9FA8A221-14FB-44F0-8624-97E41265DB0F}" emma:medium="tactile" emma:mode="ink">
          <msink:context xmlns:msink="http://schemas.microsoft.com/ink/2010/main" type="writingRegion" rotatedBoundingBox="22163,11817 23881,11817 23881,12551 22163,12551"/>
        </emma:interpretation>
      </emma:emma>
    </inkml:annotationXML>
    <inkml:traceGroup>
      <inkml:annotationXML>
        <emma:emma xmlns:emma="http://www.w3.org/2003/04/emma" version="1.0">
          <emma:interpretation id="{11A36610-B5AD-4E72-89DA-81263CE6C7C8}" emma:medium="tactile" emma:mode="ink">
            <msink:context xmlns:msink="http://schemas.microsoft.com/ink/2010/main" type="paragraph" rotatedBoundingBox="22163,11817 23881,11817 23881,12551 22163,12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40EA70-8484-4179-B673-2EB1962AC522}" emma:medium="tactile" emma:mode="ink">
              <msink:context xmlns:msink="http://schemas.microsoft.com/ink/2010/main" type="line" rotatedBoundingBox="22163,11817 23881,11817 23881,12551 22163,12551"/>
            </emma:interpretation>
          </emma:emma>
        </inkml:annotationXML>
        <inkml:traceGroup>
          <inkml:annotationXML>
            <emma:emma xmlns:emma="http://www.w3.org/2003/04/emma" version="1.0">
              <emma:interpretation id="{46CADECD-70DE-44B8-84FC-19485C83EE11}" emma:medium="tactile" emma:mode="ink">
                <msink:context xmlns:msink="http://schemas.microsoft.com/ink/2010/main" type="inkWord" rotatedBoundingBox="22163,11817 22858,11817 22858,12509 22163,12509"/>
              </emma:interpretation>
              <emma:one-of disjunction-type="recognition" id="oneOf0">
                <emma:interpretation id="interp0" emma:lang="en-US" emma:confidence="1">
                  <emma:literal>+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0 88 38,'4'0'270,"-1"2"21,0-2 14,3-2-70,2 2-75,-1 0-50,3-4-24,1 3-8,1-1-5,1-1-6,2 0-13,2 1-6,0 0-11,1 2-5,2-1-3,-1-1-1,0 1 0,-1 0-1,0 1-1,-1 0 1,-1 0-2,-1 0 2,-2 0 0,2 0-1,-3 0-1,0 0-3,-1 0-2,1 0-5,-3 0-5,-1 0-4,4 0 0,-1 1-5,1 0 0,1 1 0,4-1 1,0-1 0,3 0-2,1 2 1,0-2-1,-2 0-1,2-2-3,-2 2-5,1-3-8,-4 1-11,0-1-10,-1 0-14,0-1-18,-4 0-18,-4-1-13,1 0-20,-4-1-16,-2-1-15,-4 2-15,-2-1-15,-4 3-18,-1-3-37,-1 2-2,-4-1 13</inkml:trace>
          <inkml:trace contextRef="#ctx0" brushRef="#br0" timeOffset="422.0241">362-228 142,'-3'5'240,"0"0"17,2 0-34,-1-1-50,2 2-28,0-1-14,2 3-7,-1 0-8,2 0-9,0 2-15,2 1-17,-1-1-10,2 1-3,-2 2-1,2 2-5,0-1-6,-1 3-4,-1 0-2,-1 2-4,-3 1-5,-1 2-1,-2 2 5,-3 3-2,0 0-5,-5 0-5,3 0 0,-3 2-8,-2 1-6,1-3-3,0 1 2,0-1-4,0-1-3,0-2-1,3-3 0,0 1-2,2-3-2,-1-4-1,4 0 0,-1-3-3,2-3-15,0 0-33,2-4-49,1 1-61,3-4-63,3-1-71,1-1-79,4-2-16,-1-5 22,1-1 46</inkml:trace>
        </inkml:traceGroup>
        <inkml:traceGroup>
          <inkml:annotationXML>
            <emma:emma xmlns:emma="http://www.w3.org/2003/04/emma" version="1.0">
              <emma:interpretation id="{B576714B-D09F-4FE3-A726-8294FAA8CAE6}" emma:medium="tactile" emma:mode="ink">
                <msink:context xmlns:msink="http://schemas.microsoft.com/ink/2010/main" type="inkWord" rotatedBoundingBox="23063,11895 23881,11895 23881,12551 23063,12551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B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1824.1042">1059 409 6,'-11'0'203,"4"-1"13,-2-2-14,3 2-68,-2-3-46,2-1-24,0 1-5,0 1 3,2-1 3,-1-3 4,1 1-2,1-1-3,-2-1-8,1-1-4,1 1 2,0-3 6,2 0 5,-2 1-2,1-1-1,2-2-5,0 0-10,2-1-15,1-1-12,0 2-4,3-2-2,-1 1-3,1 0-2,3-3 1,-1 3-1,2-3-1,-1 3-1,2-4 0,1 3-1,-2 0-3,0 0 2,2 2-2,-1-3 0,-1 5-2,2-2 1,0 0 2,0 2-2,0-1-1,0 1 2,1 2-2,-1-1 1,0 1 3,-1 0-3,2 2 0,-1-2-2,0 1 0,-2 0 0,2 2-4,-1-1 1,-2 0 3,1 1-1,-2 2-1,-1 0 0,1 1 1,-4-1 0,2 4-4,0 0 3,-2 0-1,1 0 3,-1 0-2,-1 5-2,0 1 2,0 1 1,0 3 1,-1-1-1,-2 5-1,0-1 3,-2 4 0,-1 0-1,0 0 0,0 1 0,2-1 2,-2 3-1,0-1-1,0-2 0,1 2 0,1 0 0,-1 0 2,1-2-1,1 0 2,0 1 0,0-1-1,0-1-2,0 0 0,1-1 1,1 0-1,-1 0-2,2-3 1,0 0 2,0-2-1,-1 1 0,2-2 1,1-2 3,-1-2 1,1 2 1,1-3 4,0 2 3,-2-1 3,2-3 2,0 2 1,-3-1 1,3 0-2,0 0-2,-2-1-1,2 0-5,0 1 0,-3-1-1,2-2-4,-1 3 0,1-3-2,-2 0-1,3 0-1,0 0 0,-2 0 1,2 0 1,2 0 0,-2 0 0,3-3 0,-2-1 1,3 1-2,1-2-1,-1-1 0,2-1 1,-1-1-2,-1-3 0,1-2 0,2 1-1,-3-1-1,1-1-1,1-2 1,-2-2 0,1 2 0,1-1 1,-2-1 0,-1 0 1,0 2-2,-2 1 1,1 4 1,-2-2 0,-2 1-1,1 2 1,-2 3 1,-2-3 0,1 3-1,-2 2 0,0 1 0,-2-2 0,1 3 0,-1-1-1,1 2 2,-1-1 0,1 1 1,-1-1-1,1 0-1,-1 2 2,1-3-1,1 2-1,-2-1 0,-1 1 0,0 0 1,0 0 0,0-1-1,0 1-1,2-2 1,-2 0 1,-2 1-4,1-1 1,1 1 0,0 0 1,0 2 0,0-2-1,-1 0 2,1 1 0,-2 0 0,1 2 0,-1-3 0,4 3 2,-2-1-2,-2 0 0,1-1 0,-1 2-1,-1 0 0,0 0 0,2 0 0,-2 0 1,-2 0 0,2 2 0,-1-1-1,1 0 1,-3 2 1,2-1-1,-2 2 0,1 0-1,-1-2 0,2 3 0,-2 0 0,0-1 1,-1 2-1,1-1 1,0 0 1,-2 1-1,2 2 1,-1-1-1,1-1 0,0 1 1,-2 0-2,3 0 1,-3 3-1,2-3 0,0 2 1,-1 1-3,1 1 3,-2 1 0,2-1 1,0 1 2,-2 1-1,0 1 1,1 1 1,-1 0-1,2 0-2,-1-1-1,1 3 1,0-2 0,-2-1-1,4 1 1,-2 0 0,2 0 0,-2 0 0,1 2 0,-1-3 2,2-1-1,-1 1 1,2 0 2,-1-3 2,1-1-1,-2 1 0,3-1-1,0-3 0,-1 0 1,0 0-1,3-1 0,-3-1 5,0-2 2,2 0 2,-2 1 4,0-3 2,0 0 0,-2 0-2,2-1-4,-1 0-2,0-1-2,-1 0-3,-1 0-3,0-3-2,-1 1 0,-2 0-2,0-1-2,0 1 0,0 2 2,-1-2 0,1 0-1,1 2-2,1-2 2,-1 2-1,4-1-9,-1-3-39,4 0-60,-1-2-85,5-1-116,2-2-77,2-3-33,4-1 15,1-1 52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24:23.955"/>
    </inkml:context>
    <inkml:brush xml:id="br0">
      <inkml:brushProperty name="width" value="0.06667" units="cm"/>
      <inkml:brushProperty name="height" value="0.06667" units="cm"/>
      <inkml:brushProperty name="color" value="#0000CC"/>
      <inkml:brushProperty name="fitToCurve" value="1"/>
    </inkml:brush>
  </inkml:definitions>
  <inkml:traceGroup>
    <inkml:annotationXML>
      <emma:emma xmlns:emma="http://www.w3.org/2003/04/emma" version="1.0">
        <emma:interpretation id="{EB97E105-E7D3-41A5-AEDF-8E085FDB084E}" emma:medium="tactile" emma:mode="ink">
          <msink:context xmlns:msink="http://schemas.microsoft.com/ink/2010/main" type="writingRegion" rotatedBoundingBox="22330,17367 24088,17367 24088,17689 22330,17689"/>
        </emma:interpretation>
      </emma:emma>
    </inkml:annotationXML>
    <inkml:traceGroup>
      <inkml:annotationXML>
        <emma:emma xmlns:emma="http://www.w3.org/2003/04/emma" version="1.0">
          <emma:interpretation id="{35B2FBE5-5EFD-4068-9283-9E1603FB3D46}" emma:medium="tactile" emma:mode="ink">
            <msink:context xmlns:msink="http://schemas.microsoft.com/ink/2010/main" type="paragraph" rotatedBoundingBox="22330,17367 24088,17367 24088,17689 22330,17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4376C7-7179-43CF-AADC-89532A8FF4C7}" emma:medium="tactile" emma:mode="ink">
              <msink:context xmlns:msink="http://schemas.microsoft.com/ink/2010/main" type="line" rotatedBoundingBox="22330,17367 24088,17367 24088,17689 22330,17689"/>
            </emma:interpretation>
          </emma:emma>
        </inkml:annotationXML>
        <inkml:traceGroup>
          <inkml:annotationXML>
            <emma:emma xmlns:emma="http://www.w3.org/2003/04/emma" version="1.0">
              <emma:interpretation id="{E4A70FC8-AD9D-44C7-A275-FEEE0C3764F3}" emma:medium="tactile" emma:mode="ink">
                <msink:context xmlns:msink="http://schemas.microsoft.com/ink/2010/main" type="inkWord" rotatedBoundingBox="22330,17479 22719,17479 22719,17556 22330,17556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a.</emma:literal>
                </emma:interpretation>
                <emma:interpretation id="interp3" emma:lang="en-US" emma:confidence="0">
                  <emma:literal>L.</emma:literal>
                </emma:interpretation>
                <emma:interpretation id="interp4" emma:lang="en-US" emma:confidence="0">
                  <emma:literal>t.</emma:literal>
                </emma:interpretation>
              </emma:one-of>
            </emma:emma>
          </inkml:annotationXML>
          <inkml:trace contextRef="#ctx0" brushRef="#br0">-1 40 186,'1'-2'297,"-1"2"26,0 0-20,0 0-67,0 0-52,0 0-41,0 0-23,0-3-14,-1 3-16,1 0-13,0 0-16,0 0-14,0 0-12,1 0-7,1 0-8,-1 0-4,4 0-1,2 0-3,1 0-3,3 3-2,0-3-3,1 0-2,0 4-1,1-3 3,2 1-2,0 2 0,1-4-1,1 6 0,-1-5-1,4 2-1,1 0 2,-1-2 1,0 0 1,-1 1 0,-1-2 4,-2 0-1,-1 0 0,-1-2-3,-1 1-2,-2 0 2,-2-2-4,1 0 1,-2 2 0,-3-2 0,0 0 0,-4 3-2,1-2 1,-2 0 0,-2 2-2,-1-2-2,-4 2 0,0 0-2,-5 0 0,-2 0-1,-1 2-2,0 0 6,-1 0 0,-2 1 2,0 0-1,0-2 1,0 2 2,-1 0-4,0-1 1,1 1 0,0-1 1,1 0 0,2 0 1,2-1 1,1 0 0,0 1 0,3-2-3,2 0 3,-1 0 2,2 0 0,3 0-1,-1-2 3,1 1 1,1-2-1,1 1-3,1 0-1,1-2 2,1 1-4,1-2 1,1-1 1,1 2 0,1 1 0,0-1 0,1-2 1,1 2 0,-1-1 0,2 0 0,-1 1 2,1 1 0,-4-1-1,3 4 1,-2-4 0,1 2-2,-1 2 0,0-1 0,0 1-1,-1 0 0,-1 1 0,1-1-1,-1 2-1,-1-2 2,0 4-1,0-2-2,0 2-2,-1-1-3,-2 2-10,0-1-19,0 2-23,0 1-32,-2-3-36,2-1-35,0 1-36,0 2-29,2-1-44,-1-1-27,2-1 5,0-1 25,5 0 37</inkml:trace>
        </inkml:traceGroup>
        <inkml:traceGroup>
          <inkml:annotationXML>
            <emma:emma xmlns:emma="http://www.w3.org/2003/04/emma" version="1.0">
              <emma:interpretation id="{DB8E8340-9030-44FB-BDC9-78E6D8BB3D18}" emma:medium="tactile" emma:mode="ink">
                <msink:context xmlns:msink="http://schemas.microsoft.com/ink/2010/main" type="inkWord" rotatedBoundingBox="23202,17367 24088,17367 24088,17689 23202,17689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s</emma:literal>
                </emma:interpretation>
                <emma:interpretation id="interp8" emma:lang="en-US" emma:confidence="0">
                  <emma:literal>S</emma:literal>
                </emma:interpretation>
                <emma:interpretation id="interp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1469.0839">1010 210 168,'-8'-5'201,"1"-1"-16,1 1-62,-1 0-41,1-2-24,1 2-8,-1-1 3,2-1 11,1 2 2,0-2 2,0 1-1,1-1 2,1 0-8,1 1-4,0-4 6,0 3 2,0-1-3,0-2-9,0 1-6,0 0-8,1-1-11,1 2-9,-1-2-2,2 0 1,0 0 3,-1 3-2,2 0-2,1-3-1,1 3-5,0-1-4,1-2-5,0 3-2,2-2 0,-1 1 1,2-1-1,-1 0-1,0 2 1,2-1 0,-2 2 0,1-1-1,-3 4-1,2-2 2,-1 1-1,1 2 2,-2-2-2,1 4 1,1 0 0,-2 0 0,4 0 0,-2 0-1,1 4 1,-1-2 0,0 2 1,-2 1-1,2-2 0,0 4 1,0-1 1,0-1 0,0 1 0,0 1-1,0 1 2,0 1 0,-2-2 5,2 2-1,-1-1 0,-1 0 2,-1 0 1,2-1 2,-2 3 2,1-3 2,1 0 4,-3 3 0,3-3 3,-1 0-2,1 2-5,-2-1 0,1 0-6,-1 0-3,2 0 0,-1-1-1,-2 0-1,1 0-2,0 1 1,-3-1 2,1-2-2,2 0 2,-2 2 0,2-3 3,0-1 5,-1 0 7,1 2 2,0-4 6,0 2 0,1-1 0,-1-2-3,2 4-6,-1-4-3,-1 0 0,2 0-2,-3 0-2,3 0-2,-2 0 1,3 0-3,-2 0-2,2 0 0,-1 0-2,-1 0-1,-1 0-1,2 0-1,-1 0-2,-1 0-1,1 0 0,-1-4 1,2 4 1,-2-2 1,1-1 6,-1 2-2,0-4 1,0 2 0,0 0-1,0-1 0,0-2-4,0 1 1,2-1 0,-3-1-1,0-1 2,1 2-1,0-2 0,0 0 2,0-1-3,-2 2 0,1-2-2,-1 1 3,1 1-3,-2 0-4,-2 0 2,2 0 1,0 0 1,0-1-3,0 2 2,0 0 1,-1 1-1,1-1 1,-2 1-1,1-1 0,-1-1 1,1 2 1,-1-1 2,1 1-3,-1 1 1,-1-1 0,0 1 0,0 1-1,0-1-1,0 0 1,-1 1 1,-1 1-1,-1-1-1,-1 2 0,-1-3-1,-1 2-1,0 1 0,0-2 2,0 2-2,-1-1 1,1 1-4,-2 0 6,1 1 0,-2 0 0,2 0 1,-2 0 2,1 1 4,-1-1-4,2 1-2,-2 1-1,1-1 0,-1-1-1,2 3-1,-2-3 1,3 1-1,-3 1 0,3 2 2,-3-3-1,3 2 1,-3-1-1,3-1 0,-1 3 1,1-4 0,0 3 0,-2 0 2,2-2-1,-1 2-1,1 0 0,-3-2 0,2 2 0,-2 0 1,3-1-1,-2 2 0,-1 1 4,2-3-3,-2 2 1,0 1-3,0 1 1,-1-2 1,1 0 0,0 2 5,1-2-4,-1-1 1,2 3-1,-2-2 0,1 3 0,-1-2-4,2 1 4,-2 1 0,0-2-1,2 1 1,-2 0 2,3-2-1,-2 1-2,1 0 1,1 0 0,0 1 0,1-4 1,1 1-1,-1-1 3,1 1 1,1-2 2,-1 2 2,-1-3 2,1 1 5,-1 2 3,-1-1 0,-1-1 0,1-1-2,-3 3-4,0-3-2,0 1-4,-3 0-1,0 1-3,0-1 1,-1-1-1,-2 2 0,1-2-1,1 2-2,1-2 1,0 2-2,0-1 0,0-1 0,2 0 0,-1 0 0,2 0 0,2 0 1,-2-1 1,1-1-1,0 0 0,0 0 0,-2-1 0,2 1-1,-2-2 0,1-1 0,0 1 1,1 2 0,-1-2-1,3 1 0,-1 1-1,3-3 1,-2 3-1,1-2-4,2 2-25,-1-1-51,1-1-73,1-1-91,2-1-137,3 2-68,2-3-14,1 1 30,3-2 61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9T03:24:39.773"/>
    </inkml:context>
    <inkml:brush xml:id="br0">
      <inkml:brushProperty name="width" value="0.06667" units="cm"/>
      <inkml:brushProperty name="height" value="0.06667" units="cm"/>
      <inkml:brushProperty name="color" value="#0000CC"/>
      <inkml:brushProperty name="fitToCurve" value="1"/>
    </inkml:brush>
  </inkml:definitions>
  <inkml:traceGroup>
    <inkml:annotationXML>
      <emma:emma xmlns:emma="http://www.w3.org/2003/04/emma" version="1.0">
        <emma:interpretation id="{B9337F6E-F068-4ABB-8D91-F9930B30241E}" emma:medium="tactile" emma:mode="ink">
          <msink:context xmlns:msink="http://schemas.microsoft.com/ink/2010/main" type="writingRegion" rotatedBoundingBox="9119,9740 8545,9824 8521,9660 9095,9576"/>
        </emma:interpretation>
      </emma:emma>
    </inkml:annotationXML>
    <inkml:traceGroup>
      <inkml:annotationXML>
        <emma:emma xmlns:emma="http://www.w3.org/2003/04/emma" version="1.0">
          <emma:interpretation id="{43FEA03E-7BAA-46C4-9001-EC082AD6B1C2}" emma:medium="tactile" emma:mode="ink">
            <msink:context xmlns:msink="http://schemas.microsoft.com/ink/2010/main" type="paragraph" rotatedBoundingBox="9119,9740 8545,9824 8521,9660 9095,9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C14F25-467F-48B2-94C9-64533BE8E71A}" emma:medium="tactile" emma:mode="ink">
              <msink:context xmlns:msink="http://schemas.microsoft.com/ink/2010/main" type="line" rotatedBoundingBox="9119,9740 8545,9824 8521,9660 9095,9576"/>
            </emma:interpretation>
          </emma:emma>
        </inkml:annotationXML>
        <inkml:traceGroup>
          <inkml:annotationXML>
            <emma:emma xmlns:emma="http://www.w3.org/2003/04/emma" version="1.0">
              <emma:interpretation id="{B99D27DD-A33E-48F2-9442-E823FF0D6594}" emma:medium="tactile" emma:mode="ink">
                <msink:context xmlns:msink="http://schemas.microsoft.com/ink/2010/main" type="inkWord" rotatedBoundingBox="9119,9740 8545,9824 8521,9660 9095,9576"/>
              </emma:interpretation>
              <emma:one-of disjunction-type="recognition" id="oneOf0">
                <emma:interpretation id="interp0" emma:lang="en-US" emma:confidence="0">
                  <emma:literal>5.</emma:literal>
                </emma:interpretation>
                <emma:interpretation id="interp1" emma:lang="en-US" emma:confidence="0">
                  <emma:literal>S.</emma:literal>
                </emma:interpretation>
                <emma:interpretation id="interp2" emma:lang="en-US" emma:confidence="0">
                  <emma:literal>s.</emma:literal>
                </emma:interpretation>
                <emma:interpretation id="interp3" emma:lang="en-US" emma:confidence="0">
                  <emma:literal>e.</emma:literal>
                </emma:interpretation>
                <emma:interpretation id="interp4" emma:lang="en-US" emma:confidence="0">
                  <emma:literal>L.</emma:literal>
                </emma:interpretation>
              </emma:one-of>
            </emma:emma>
          </inkml:annotationXML>
          <inkml:trace contextRef="#ctx0" brushRef="#br0">261 31 98,'-1'1'181,"-1"0"-23,1-1-40,-1 0-31,1 2-22,1-2-13,0 0-10,0 0-4,-2 0-2,2 0-2,0 0-3,0 0-4,0 1 0,0-1-1,0 0-1,0 0-3,0 0 1,0 0 0,0 0 1,0 0 3,0 0 0,0 0 5,0 0 5,0 0 3,0 0 4,0 0 4,0 0 4,0 0 3,-1 0 1,-1 0 0,2 0-1,-1 0-5,-1 0-5,2 0-5,-1 0-7,1 0-6,0 0-6,0 0-2,0 0-9,0 0-3,0 0-3,0 0-4,1 0 0,1 0-2,-1 0 0,1 0 1,2 0 0,2 0 0,-1-1-1,1 1 0,1-2 1,-1 2-1,2 0 2,-2 0-2,1 0 3,-1 0-1,3-1-1,-2 1-1,2-1 1,-1 1 0,1-3-1,-2 3 1,2-2 0,-1 1 0,1 0-1,-2 1 0,2-3 1,-1 3-2,0-3 0,-2 2 2,2-2 0,-2 3-3,-2-1 1,2-1-1,-1 2 3,-2-2-1,-2 0-1,2 2 3,-1 0-1,-1 0 0,1 0 1,-2 0 0,1-1 0,-1 1 1,0 0 1,0 0-2,0 0-1,0 0-1,0 0 1,0 0-1,0 0-2,2 0 3,-2 0 0,0 0-1,1 0 4,1 0-2,-2 0 0,1 0-1,1 0 0,-2 0 1,1 0-3,-1 0 3,0 0 0,0 0 2,0 0 1,0 0-1,0 0 0,-1 0 0,-1-3-1,1 3-1,1-1-1,-3 2-1,0-1-1,-2 0-2,1 0 2,-1 0-3,-2 3 4,-1-3 0,-1 1 0,0 1 1,-1 0 1,1-2 0,0 2-1,-1-1 1,1-1 0,-2 2 0,1-1 0,-1 0 0,-1-1 0,2 3-1,1-3-1,-1 3 0,2-3 2,-1 0-1,2 0 1,-2 0 0,1 0 0,-1 0 0,2 0 0,-2 0 0,2 0 0,-2 0 0,3 0 1,-2 0-1,2 0 1,-1-3-1,1 3 0,-2-3 1,1 3 0,1-1-1,0 0 1,1-1 2,0 2 0,0-1-1,1-1 1,2 2 1,-1-2 0,0 0-1,2 1 2,-1 1 3,1-3 3,-1 3 3,2 0 2,-1 0 0,1 0 0,-2-1-2,2 1-2,-1 0-1,-1 0 0,2 0-1,0 0 0,0 0 0,0-2-1,0 2 0,2 0-3,-2 0-1,1 0-3,-1 0 0,2 0-2,1 0 1,1 0 1,1 0 0,-1 0 4,4 0-1,-3 0-2,4 0 0,-1 0-1,2 0 0,-1 2-2,2-1 0,-1-1 3,1 3-2,1-3-1,-4 1 0,1 3 1,2-2-1,-4-1 0,2 2 0,-1-2 1,-1 2-1,-1 0 0,2-1-1,-1 0 1,-1 1 0,1-1-1,-2 1 0,1-1 1,1 0 0,-2 0 0,1-2 1,0 3-1,0-3 1,0 3 2,-2-3 0,2 1-1,0 1-2,-1-1 1,1 0 0,0 1-1,-2-2-3,2 0 2,-2 0 0,1 0 1,-2 0-2,0 0 2,0 0 0,0 0 0,0 0 2,-2 0-3,2 0 2,0 0 0,-1 0-1,-1 0 0,1 0-2,-1 0 3,-1 0 0,0 0 2,0 0-2,0 0 1,0 0 1,-1 0-2,-1-2 0,1 1-1,-1 0-1,-1-1 0,0 1 0,0 1 2,-1-3-1,-1 0-1,1 3 1,-1 0-1,-1-2-2,1 4-2,-3-2 3,1 0 2,-1 3-1,-1-3-1,2 3 1,-2-2 1,1 2 0,-1 0 0,-1-2-1,1 2 1,-1-2 0,-1 2-2,1 1 1,-1-1-1,1 0 2,1 2 0,-2-4 1,2 2 0,1-1 2,0-2-1,1 3-1,2-3 0,-1 2 0,0-1-2,2 0 1,-2-1 0,1 0 0,2 0 1,0 0 0,0 0 2,0 0 0,2 0-1,-1-1 2,1 0-1,-1-1 3,1 2 3,1 0 5,0-3 3,0 3 2,0 0 3,0 0 0,0 0-2,0 0-3,0 0-3,0 0-3,0 0-3,0 0-4,1 0-2,2-1-1,0 0-1,2-1 0,-1 1 0,4 1 0,-1 0 0,4-1 0,-2 1-2,3 0 1,-2 0 0,2-1 1,1 1 1,1 0 0,2-2 0,-1 0-1,0 2 1,0 0 0,1-3-1,1 0 0,1 2-1,-2-2 3,3 0-2,1-1 0,-2 1 0,-2-1 0,-1 0 2,-2 1-2,-1-1 1,-1 2 1,-4 1 0,1-2-1,-4 2 0,2 1 0,-1-3 0,-2 3-1,0 0 1,-3-2 1,1 2 1,1 0 1,-2 0-1,0 0 0,0 0 1,0 0 4,-2 0-4,1 0-1,-1 0 1,-1 0-1,-1 0 1,-2 0-3,1 0-1,-2 0 0,-1 2-1,-1-2 0,0 3-1,-1-3 1,1 1 1,-1 0 0,-2 1 0,1-1-1,1-1 1,-2 2-2,1 2 2,1-4 0,-2 0-2,2 3 0,-2 0 2,1-3-1,-1 1-1,2 1-2,-1-1 0,-1 0 0,2-1-3,0 0 2,-2 0-1,1 0 1,1 0 1,-2 0 1,3 0 0,0 0 1,-1 0 2,1 0 0,-2 0 0,4-1 0,-2 1 0,1 0 0,1-1 1,1-1 2,-2 2-2,2-1-1,0 1 0,-1-3 0,3 3-1,-2 0-1,0 0 2,3 0 0,-2 0 0,1 0 0,-1 0 2,4 0-2,-2 0-3,0 0 2,0 0 0,1 0 1,1 0-4,-1 0 2,1 0 2,1 0 0,0 0 0,0 0-1,-2 0 1,2 0 0,0 0 0,0 0-1,0 0 0,0 0-2,0 0 1,0 3 0,0-3-2,2 0 3,-2 0-1,1 1 1,2 1 0,0-1 1,2 0 0,-1 1-1,1 0 2,2 1-1,-1 0 0,2 0-3,-3-2 3,4 2 0,0 0 0,2-3 0,-1 2 1,1 0 2,1-1-2,-2-1-1,1 0 0,-1 0 0,-3 0 1,2 0-1,-3 0 3,2 0-2,-2 0 1,-3 0 0,1 0-2,-1 0 2,-1 0-2,-1 0 2,1 0-2,-1 0 0,-1 0 0,0 0 0,0 0 0,0 0 0,0 0 2,0 0-1,0 0-2,-1 0 2,-1 0 0,-1 0 0,-1 0-1,-1 0 0,-1 0 1,-1 0-1,-1 0-1,-2 0 0,1 0 1,0 1 1,-3-1-1,2 1 0,-1 1 0,-1-1-1,2 0 0,-1 2-2,-2-3 0,1 3 2,0 0 1,2-2-1,-2 2 0,1-1 0,1 1 1,-1-1-2,2 0 1,-1 1 2,3-1 0,-2 0 0,3 0 0,-2-2-1,4 2 0,-1 0 1,1-2-1,-1 0 0,4 0 0,-2 0 1,1 0-1,1 0 0,-1 0 1,1 0 0,1 0 2,0 0-3,0 0 1,0 0-1,1 0 0,1 0-1,-1 0-2,1 0 2,-1 2 0,1-2 1,-1 1-1,2 1 1,0-1-1,2 0 1,-1-1 0,-1 2 0,3-1-1,-1 0 0,-1 2 3,4-3-2,-1 3 0,3-3-1,1 1 1,1 1-1,-2-1 1,2-1 1,0 1 1,2-1-1,-2 0-1,-2 0-1,2 0 0,0 0 1,-2 0-1,-1 0 2,0 2 0,-1-2 1,-1 0-1,-1 0 2,0 0-3,-2 0 0,1 0 0,-2 0-1,0 0 1,0 0-3,0 0 2,0 0 1,-2 0 1,2 0-1,0 0 0,0 0-1,0 0-1,0 0 2,-1 0-1,-2 0 1,1 0 1,1 0 0,-2 0 0,0 0-1,0 0 0,0 0 0,0 0 0,-2 0 2,1 0 0,1 0-1,-3 0-1,0 0-6,-2 0-9,1 0-13,-1 0-24,-1 0-27,0 0-34,0 1-36,-2 1-43,0 0-56,-1 1-62,2-2-15,-2 0 11,1-1 30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60">
          <a:fgClr>
            <a:schemeClr val="accent3">
              <a:lumMod val="20000"/>
              <a:lumOff val="80000"/>
            </a:schemeClr>
          </a:fgClr>
          <a:bgClr>
            <a:srgbClr val="CC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="" xmlns:a16="http://schemas.microsoft.com/office/drawing/2014/main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image" Target="../media/image3.gif"/><Relationship Id="rId7" Type="http://schemas.openxmlformats.org/officeDocument/2006/relationships/customXml" Target="../ink/ink2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customXml" Target="../ink/ink30.xml"/><Relationship Id="rId4" Type="http://schemas.openxmlformats.org/officeDocument/2006/relationships/image" Target="../media/image9.png"/><Relationship Id="rId9" Type="http://schemas.openxmlformats.org/officeDocument/2006/relationships/customXml" Target="../ink/ink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3" Type="http://schemas.openxmlformats.org/officeDocument/2006/relationships/image" Target="../media/image3.gif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5" Type="http://schemas.openxmlformats.org/officeDocument/2006/relationships/customXml" Target="../ink/ink1.xml"/><Relationship Id="rId15" Type="http://schemas.openxmlformats.org/officeDocument/2006/relationships/image" Target="../media/image11.emf"/><Relationship Id="rId10" Type="http://schemas.openxmlformats.org/officeDocument/2006/relationships/customXml" Target="../ink/ink6.xml"/><Relationship Id="rId4" Type="http://schemas.openxmlformats.org/officeDocument/2006/relationships/image" Target="../media/image11.png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customXml" Target="../ink/ink19.xml"/><Relationship Id="rId3" Type="http://schemas.openxmlformats.org/officeDocument/2006/relationships/image" Target="../media/image3.gif"/><Relationship Id="rId7" Type="http://schemas.openxmlformats.org/officeDocument/2006/relationships/customXml" Target="../ink/ink13.xml"/><Relationship Id="rId12" Type="http://schemas.openxmlformats.org/officeDocument/2006/relationships/customXml" Target="../ink/ink1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.xml"/><Relationship Id="rId11" Type="http://schemas.openxmlformats.org/officeDocument/2006/relationships/customXml" Target="../ink/ink17.xml"/><Relationship Id="rId5" Type="http://schemas.openxmlformats.org/officeDocument/2006/relationships/customXml" Target="../ink/ink11.xml"/><Relationship Id="rId10" Type="http://schemas.openxmlformats.org/officeDocument/2006/relationships/customXml" Target="../ink/ink16.xml"/><Relationship Id="rId4" Type="http://schemas.openxmlformats.org/officeDocument/2006/relationships/image" Target="../media/image12.png"/><Relationship Id="rId9" Type="http://schemas.openxmlformats.org/officeDocument/2006/relationships/customXml" Target="../ink/ink15.xml"/><Relationship Id="rId14" Type="http://schemas.openxmlformats.org/officeDocument/2006/relationships/customXml" Target="../ink/ink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3.gif"/><Relationship Id="rId7" Type="http://schemas.openxmlformats.org/officeDocument/2006/relationships/customXml" Target="../ink/ink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.xml"/><Relationship Id="rId11" Type="http://schemas.openxmlformats.org/officeDocument/2006/relationships/customXml" Target="../ink/ink26.xml"/><Relationship Id="rId5" Type="http://schemas.openxmlformats.org/officeDocument/2006/relationships/image" Target="../media/image13.png"/><Relationship Id="rId10" Type="http://schemas.openxmlformats.org/officeDocument/2006/relationships/customXml" Target="../ink/ink25.xml"/><Relationship Id="rId4" Type="http://schemas.openxmlformats.org/officeDocument/2006/relationships/image" Target="../media/image9.png"/><Relationship Id="rId9" Type="http://schemas.openxmlformats.org/officeDocument/2006/relationships/customXml" Target="../ink/ink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F8B60C-C00D-4571-A295-F6F38F44D634}"/>
              </a:ext>
            </a:extLst>
          </p:cNvPr>
          <p:cNvGrpSpPr/>
          <p:nvPr/>
        </p:nvGrpSpPr>
        <p:grpSpPr>
          <a:xfrm>
            <a:off x="196405" y="176237"/>
            <a:ext cx="11442462" cy="584775"/>
            <a:chOff x="614376" y="129023"/>
            <a:chExt cx="9763699" cy="747773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01479AD4-4344-4DF2-85EF-A235A70877F8}"/>
                </a:ext>
              </a:extLst>
            </p:cNvPr>
            <p:cNvGrpSpPr/>
            <p:nvPr/>
          </p:nvGrpSpPr>
          <p:grpSpPr>
            <a:xfrm>
              <a:off x="722281" y="129023"/>
              <a:ext cx="9655794" cy="747773"/>
              <a:chOff x="1576" y="811411"/>
              <a:chExt cx="9655794" cy="747773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="" xmlns:a16="http://schemas.microsoft.com/office/drawing/2014/main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1576" y="816391"/>
                <a:ext cx="2275106" cy="66906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 </a:t>
                </a:r>
                <a:r>
                  <a:rPr lang="en-US" sz="2800" b="1">
                    <a:solidFill>
                      <a:srgbClr val="C00000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sym typeface="Wingdings 2" panose="05020102010507070707" pitchFamily="18" charset="2"/>
                  </a:rPr>
                  <a:t>⓵</a:t>
                </a:r>
                <a:r>
                  <a:rPr lang="en-US" sz="28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:</a:t>
                </a:r>
                <a:r>
                  <a:rPr lang="en-US" sz="2800" b="1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28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54580" y="811411"/>
                <a:ext cx="7302790" cy="74777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00CC"/>
                    </a:solidFill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3200" b="1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➋</a:t>
                </a:r>
                <a:r>
                  <a:rPr lang="en-US" sz="3200" b="1" dirty="0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. HÀM SỐ BẬC NHẤT</a:t>
                </a:r>
                <a:endParaRPr lang="vi-VN" sz="32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="" xmlns:a16="http://schemas.microsoft.com/office/drawing/2014/main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="" xmlns:a16="http://schemas.microsoft.com/office/drawing/2014/main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="" xmlns:a16="http://schemas.microsoft.com/office/drawing/2014/main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="" xmlns:a16="http://schemas.microsoft.com/office/drawing/2014/main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="" xmlns:a16="http://schemas.microsoft.com/office/drawing/2014/main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="" xmlns:a16="http://schemas.microsoft.com/office/drawing/2014/main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="" xmlns:a16="http://schemas.microsoft.com/office/drawing/2014/main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897" y="0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="" xmlns:a16="http://schemas.microsoft.com/office/drawing/2014/main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79" y="4310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1BD0E5-D4FC-4A52-B4EB-724760E9DB91}"/>
              </a:ext>
            </a:extLst>
          </p:cNvPr>
          <p:cNvGrpSpPr/>
          <p:nvPr/>
        </p:nvGrpSpPr>
        <p:grpSpPr>
          <a:xfrm>
            <a:off x="3017992" y="1104070"/>
            <a:ext cx="5260972" cy="1890714"/>
            <a:chOff x="2921007" y="1104069"/>
            <a:chExt cx="5260971" cy="1890713"/>
          </a:xfrm>
        </p:grpSpPr>
        <p:sp>
          <p:nvSpPr>
            <p:cNvPr id="40" name="Freeform 3">
              <a:extLst>
                <a:ext uri="{FF2B5EF4-FFF2-40B4-BE49-F238E27FC236}">
                  <a16:creationId xmlns="" xmlns:a16="http://schemas.microsoft.com/office/drawing/2014/main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>
              <a:gsLst>
                <a:gs pos="93000">
                  <a:srgbClr val="FFFF00">
                    <a:lumMod val="30000"/>
                    <a:lumOff val="70000"/>
                  </a:srgbClr>
                </a:gs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="" xmlns:a16="http://schemas.microsoft.com/office/drawing/2014/main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1010" y="1104069"/>
              <a:ext cx="400968" cy="1758194"/>
              <a:chOff x="4737769" y="1112944"/>
              <a:chExt cx="400969" cy="175884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="" xmlns:a16="http://schemas.microsoft.com/office/drawing/2014/main" id="{96AF5BFF-7A4E-4676-A75E-DC6DA96494C8}"/>
                  </a:ext>
                </a:extLst>
              </p:cNvPr>
              <p:cNvSpPr/>
              <p:nvPr/>
            </p:nvSpPr>
            <p:spPr>
              <a:xfrm>
                <a:off x="4737769" y="1166183"/>
                <a:ext cx="400969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="" xmlns:a16="http://schemas.microsoft.com/office/drawing/2014/main" id="{053F355D-82A3-4604-901E-B3DDAB22CABA}"/>
                  </a:ext>
                </a:extLst>
              </p:cNvPr>
              <p:cNvSpPr/>
              <p:nvPr/>
            </p:nvSpPr>
            <p:spPr>
              <a:xfrm>
                <a:off x="4774751" y="1112944"/>
                <a:ext cx="327004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="" xmlns:a16="http://schemas.microsoft.com/office/drawing/2014/main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="" xmlns:a16="http://schemas.microsoft.com/office/drawing/2014/main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DCBDB33-068B-48DE-9C66-811A98E06E08}"/>
              </a:ext>
            </a:extLst>
          </p:cNvPr>
          <p:cNvGrpSpPr/>
          <p:nvPr/>
        </p:nvGrpSpPr>
        <p:grpSpPr>
          <a:xfrm>
            <a:off x="3032135" y="2767014"/>
            <a:ext cx="6219828" cy="1939925"/>
            <a:chOff x="3032134" y="2767013"/>
            <a:chExt cx="6219828" cy="1939925"/>
          </a:xfrm>
        </p:grpSpPr>
        <p:sp>
          <p:nvSpPr>
            <p:cNvPr id="44" name="Freeform 78">
              <a:extLst>
                <a:ext uri="{FF2B5EF4-FFF2-40B4-BE49-F238E27FC236}">
                  <a16:creationId xmlns="" xmlns:a16="http://schemas.microsoft.com/office/drawing/2014/main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94000">
                  <a:srgbClr val="CCFFFF"/>
                </a:gs>
                <a:gs pos="96000">
                  <a:srgbClr val="FFFF99">
                    <a:lumMod val="98000"/>
                  </a:srgb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="" xmlns:a16="http://schemas.microsoft.com/office/drawing/2014/main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="" xmlns:a16="http://schemas.microsoft.com/office/drawing/2014/main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99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="" xmlns:a16="http://schemas.microsoft.com/office/drawing/2014/main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="" xmlns:a16="http://schemas.microsoft.com/office/drawing/2014/main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="" xmlns:a16="http://schemas.microsoft.com/office/drawing/2014/main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CBA0F34-FD7B-407E-895E-53D522E0B61A}"/>
              </a:ext>
            </a:extLst>
          </p:cNvPr>
          <p:cNvGrpSpPr/>
          <p:nvPr/>
        </p:nvGrpSpPr>
        <p:grpSpPr>
          <a:xfrm>
            <a:off x="3032133" y="4574865"/>
            <a:ext cx="7245351" cy="1875149"/>
            <a:chOff x="3032134" y="4574865"/>
            <a:chExt cx="7245350" cy="1875148"/>
          </a:xfrm>
        </p:grpSpPr>
        <p:sp>
          <p:nvSpPr>
            <p:cNvPr id="51" name="Freeform 82">
              <a:extLst>
                <a:ext uri="{FF2B5EF4-FFF2-40B4-BE49-F238E27FC236}">
                  <a16:creationId xmlns="" xmlns:a16="http://schemas.microsoft.com/office/drawing/2014/main" id="{BBD3DA14-C893-4985-9897-66CFAD83D338}"/>
                </a:ext>
              </a:extLst>
            </p:cNvPr>
            <p:cNvSpPr/>
            <p:nvPr/>
          </p:nvSpPr>
          <p:spPr>
            <a:xfrm>
              <a:off x="3032134" y="4813300"/>
              <a:ext cx="720725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>
                    <a:lumMod val="20000"/>
                    <a:lumOff val="80000"/>
                  </a:schemeClr>
                </a:gs>
                <a:gs pos="86000">
                  <a:srgbClr val="FFFF99"/>
                </a:gs>
                <a:gs pos="91000">
                  <a:schemeClr val="accent5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52" name="Group 83">
              <a:extLst>
                <a:ext uri="{FF2B5EF4-FFF2-40B4-BE49-F238E27FC236}">
                  <a16:creationId xmlns="" xmlns:a16="http://schemas.microsoft.com/office/drawing/2014/main" id="{3A090C61-9299-488A-89B9-99D714ABE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0609" y="4574865"/>
              <a:ext cx="396875" cy="1765610"/>
              <a:chOff x="4476750" y="1105524"/>
              <a:chExt cx="661988" cy="1766264"/>
            </a:xfrm>
            <a:solidFill>
              <a:srgbClr val="92D050"/>
            </a:solidFill>
          </p:grpSpPr>
          <p:sp>
            <p:nvSpPr>
              <p:cNvPr id="53" name="Freeform 84">
                <a:extLst>
                  <a:ext uri="{FF2B5EF4-FFF2-40B4-BE49-F238E27FC236}">
                    <a16:creationId xmlns="" xmlns:a16="http://schemas.microsoft.com/office/drawing/2014/main" id="{3DD02D2F-8D59-4DBC-850E-585F6B267DA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54" name="Freeform 85">
                <a:extLst>
                  <a:ext uri="{FF2B5EF4-FFF2-40B4-BE49-F238E27FC236}">
                    <a16:creationId xmlns="" xmlns:a16="http://schemas.microsoft.com/office/drawing/2014/main" id="{C3F7D536-864C-469F-90B9-13149ED5B2D8}"/>
                  </a:ext>
                </a:extLst>
              </p:cNvPr>
              <p:cNvSpPr/>
              <p:nvPr/>
            </p:nvSpPr>
            <p:spPr>
              <a:xfrm>
                <a:off x="4556194" y="1105524"/>
                <a:ext cx="492514" cy="128945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4" name="TextBox 86">
              <a:extLst>
                <a:ext uri="{FF2B5EF4-FFF2-40B4-BE49-F238E27FC236}">
                  <a16:creationId xmlns="" xmlns:a16="http://schemas.microsoft.com/office/drawing/2014/main" id="{4FEF2E6A-63C3-417D-908D-395B2B214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363" y="525340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⓷.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5" name="Text Box 44">
              <a:extLst>
                <a:ext uri="{FF2B5EF4-FFF2-40B4-BE49-F238E27FC236}">
                  <a16:creationId xmlns="" xmlns:a16="http://schemas.microsoft.com/office/drawing/2014/main" id="{AFA8D580-C0E3-414C-9FE0-ABD79551DC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85325" y="5487987"/>
              <a:ext cx="5171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minh họa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827FD7EF-346F-4AE9-BC85-4F872C9CE0EF}"/>
              </a:ext>
            </a:extLst>
          </p:cNvPr>
          <p:cNvCxnSpPr>
            <a:cxnSpLocks/>
          </p:cNvCxnSpPr>
          <p:nvPr/>
        </p:nvCxnSpPr>
        <p:spPr>
          <a:xfrm>
            <a:off x="2282807" y="3441129"/>
            <a:ext cx="733175" cy="232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8">
            <a:extLst>
              <a:ext uri="{FF2B5EF4-FFF2-40B4-BE49-F238E27FC236}">
                <a16:creationId xmlns="" xmlns:a16="http://schemas.microsoft.com/office/drawing/2014/main" id="{2CBD370C-2B2B-4267-8898-31D38DB7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21" y="151344"/>
            <a:ext cx="566297" cy="5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172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208540" y="940689"/>
            <a:ext cx="11830340" cy="324338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②</a:t>
            </a:r>
            <a:r>
              <a:rPr lang="en-US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Dạng 2: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Xác định hàm số </a:t>
            </a:r>
            <a:endParaRPr lang="en-US">
              <a:solidFill>
                <a:srgbClr val="FF0000"/>
              </a:solidFill>
            </a:endParaRPr>
          </a:p>
          <a:p>
            <a:pPr indent="623888"/>
            <a:r>
              <a:rPr lang="vi-VN">
                <a:solidFill>
                  <a:srgbClr val="FF0000"/>
                </a:solidFill>
                <a:sym typeface="Wingdings" panose="05000000000000000000" pitchFamily="2" charset="2"/>
              </a:rPr>
              <a:t></a:t>
            </a:r>
            <a:r>
              <a:rPr lang="en-US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i="1"/>
              <a:t>Phương pháp: </a:t>
            </a:r>
            <a:endParaRPr lang="en-US"/>
          </a:p>
          <a:p>
            <a:pPr marL="1828800" lvl="0" indent="-457200" algn="just"/>
            <a:r>
              <a:rPr lang="de-DE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r>
              <a:rPr lang="de-DE">
                <a:sym typeface="Wingdings" panose="05000000000000000000" pitchFamily="2" charset="2"/>
              </a:rPr>
              <a:t> </a:t>
            </a:r>
            <a:r>
              <a:rPr lang="de-DE"/>
              <a:t>Thay tọa độ các điểm mà đồ thị đi qua để giải hệ phương trình hai ẩn số tìm a,b</a:t>
            </a:r>
            <a:endParaRPr lang="en-US"/>
          </a:p>
        </p:txBody>
      </p: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="" xmlns:a16="http://schemas.microsoft.com/office/drawing/2014/main" id="{7AF2C811-1C2B-46BA-8AE1-E195A11DD3A5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19735785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56362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>
                  <a:solidFill>
                    <a:srgbClr val="FF0000"/>
                  </a:solidFill>
                </a:endParaRPr>
              </a:p>
              <a:p>
                <a:pPr marL="1606550" indent="-1606550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>
                    <a:solidFill>
                      <a:srgbClr val="FF0000"/>
                    </a:solidFill>
                  </a:rPr>
                  <a:t> .</a:t>
                </a:r>
                <a:r>
                  <a:rPr lang="en-US"/>
                  <a:t> Với giá trị nào của </a:t>
                </a:r>
                <a:r>
                  <a:rPr lang="en-US" i="1"/>
                  <a:t>m</a:t>
                </a:r>
                <a:r>
                  <a:rPr lang="en-US"/>
                  <a:t> thì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là hàm số bậc nhất</a:t>
                </a:r>
              </a:p>
              <a:p>
                <a:r>
                  <a:rPr lang="en-US" b="1"/>
                  <a:t>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.	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.		</a:t>
                </a:r>
                <a:r>
                  <a:rPr lang="en-US" b="1"/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.	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563623"/>
              </a:xfrm>
              <a:prstGeom prst="rect">
                <a:avLst/>
              </a:prstGeom>
              <a:blipFill>
                <a:blip r:embed="rId5"/>
                <a:stretch>
                  <a:fillRect l="-122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CE0B9F6-5ADC-479D-BF15-FA85524B7B99}"/>
              </a:ext>
            </a:extLst>
          </p:cNvPr>
          <p:cNvSpPr/>
          <p:nvPr/>
        </p:nvSpPr>
        <p:spPr>
          <a:xfrm>
            <a:off x="6585291" y="2461064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A4967AD8-377C-4DE3-9D70-7326A0333D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3531692"/>
                <a:ext cx="11938556" cy="267383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692150" indent="-23495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 Lời giải: </a:t>
                </a:r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 </a:t>
                </a:r>
                <a:r>
                  <a:rPr lang="en-US"/>
                  <a:t>Điều kiện hàm số bậc nhất là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/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/>
                  <a:t>Chọn C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4967AD8-377C-4DE3-9D70-7326A0333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3531692"/>
                <a:ext cx="11938556" cy="2673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6549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341962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38288" indent="-1538288"/>
                <a:endParaRPr lang="en-US" b="1">
                  <a:solidFill>
                    <a:srgbClr val="FF0000"/>
                  </a:solidFill>
                </a:endParaRPr>
              </a:p>
              <a:p>
                <a:pPr marL="1538288" indent="-1538288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Xác định hàm số bậc nhất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thoả mãn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(2)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.	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.	</a:t>
                </a:r>
              </a:p>
              <a:p>
                <a:r>
                  <a:rPr lang="en-US" b="1"/>
                  <a:t>		C.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.	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3419629"/>
              </a:xfrm>
              <a:prstGeom prst="rect">
                <a:avLst/>
              </a:prstGeom>
              <a:blipFill>
                <a:blip r:embed="rId5"/>
                <a:stretch>
                  <a:fillRect l="-122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BFC44F5D-5A03-429E-A3E3-CCED1EEF7D32}"/>
              </a:ext>
            </a:extLst>
          </p:cNvPr>
          <p:cNvSpPr txBox="1">
            <a:spLocks/>
          </p:cNvSpPr>
          <p:nvPr/>
        </p:nvSpPr>
        <p:spPr>
          <a:xfrm>
            <a:off x="186822" y="4379048"/>
            <a:ext cx="11938556" cy="2366136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>
                <a:solidFill>
                  <a:srgbClr val="FF0000"/>
                </a:solidFill>
                <a:sym typeface="Wingdings" panose="05000000000000000000" pitchFamily="2" charset="2"/>
              </a:rPr>
              <a:t> </a:t>
            </a:r>
            <a:r>
              <a:rPr lang="en-US" b="1">
                <a:solidFill>
                  <a:srgbClr val="FF0000"/>
                </a:solidFill>
              </a:rPr>
              <a:t>Lời giải: </a:t>
            </a:r>
          </a:p>
          <a:p>
            <a:pPr indent="457200"/>
            <a:r>
              <a:rPr lang="en-US" b="1">
                <a:solidFill>
                  <a:srgbClr val="FF0000"/>
                </a:solidFill>
                <a:sym typeface="Wingdings" panose="05000000000000000000" pitchFamily="2" charset="2"/>
              </a:rPr>
              <a:t>	 </a:t>
            </a:r>
            <a:r>
              <a:rPr lang="en-US" b="1"/>
              <a:t>Chọn A</a:t>
            </a:r>
            <a:endParaRPr lang="en-US"/>
          </a:p>
          <a:p>
            <a:pPr lvl="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A5D119E-7680-4934-8CC5-6014411402AA}"/>
              </a:ext>
            </a:extLst>
          </p:cNvPr>
          <p:cNvSpPr/>
          <p:nvPr/>
        </p:nvSpPr>
        <p:spPr>
          <a:xfrm>
            <a:off x="2026585" y="2588602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55739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953404"/>
                <a:ext cx="11951976" cy="242864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38288" indent="-1538288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Cho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có đồ thị đi qua hai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/>
                  <a:t>. Tìm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 b="1"/>
                  <a:t>		A.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1"/>
                  <a:t>		B.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1"/>
                  <a:t>	</a:t>
                </a:r>
              </a:p>
              <a:p>
                <a:r>
                  <a:rPr lang="en-US" b="1"/>
                  <a:t>		C.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1"/>
                  <a:t>		D.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953404"/>
                <a:ext cx="11951976" cy="2428641"/>
              </a:xfrm>
              <a:prstGeom prst="rect">
                <a:avLst/>
              </a:prstGeom>
              <a:blipFill>
                <a:blip r:embed="rId5"/>
                <a:stretch>
                  <a:fillRect l="-1223" t="-523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452819"/>
                <a:ext cx="11938556" cy="282867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marL="969963" indent="-401638">
                  <a:buFont typeface="Arial" panose="020B0604020202020204" pitchFamily="34" charset="0"/>
                  <a:buChar char="•"/>
                </a:pPr>
                <a:r>
                  <a:rPr lang="en-US"/>
                  <a:t>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</a:t>
                </a:r>
              </a:p>
              <a:p>
                <a:pPr marL="969963" indent="-40163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1;1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.</a:t>
                </a:r>
              </a:p>
              <a:p>
                <a:pPr indent="4572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C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452819"/>
                <a:ext cx="11938556" cy="2828672"/>
              </a:xfrm>
              <a:prstGeom prst="rect">
                <a:avLst/>
              </a:prstGeom>
              <a:blipFill>
                <a:blip r:embed="rId6"/>
                <a:stretch>
                  <a:fillRect l="-1224" t="-4506" b="-472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620070C-1AAC-4236-89A6-D881C06AE780}"/>
              </a:ext>
            </a:extLst>
          </p:cNvPr>
          <p:cNvSpPr/>
          <p:nvPr/>
        </p:nvSpPr>
        <p:spPr>
          <a:xfrm>
            <a:off x="1943068" y="2510835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11442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953404"/>
                <a:ext cx="11951976" cy="242864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2725" indent="-1482725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Với giá trị nào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thì đồ thị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đi qua các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/>
              </a:p>
              <a:p>
                <a:r>
                  <a:rPr lang="fr-FR" b="1"/>
                  <a:t>	A.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/>
                  <a:t>và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r>
                  <a:rPr lang="fr-FR"/>
                  <a:t>			</a:t>
                </a:r>
                <a:r>
                  <a:rPr lang="fr-FR" b="1"/>
                  <a:t>B.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fr-FR"/>
                  <a:t> và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r>
                  <a:rPr lang="fr-FR"/>
                  <a:t>	</a:t>
                </a:r>
                <a:endParaRPr lang="en-US"/>
              </a:p>
              <a:p>
                <a:r>
                  <a:rPr lang="fr-FR" b="1"/>
                  <a:t>	C.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fr-FR"/>
                  <a:t> và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r>
                  <a:rPr lang="fr-FR"/>
                  <a:t>		</a:t>
                </a:r>
                <a:r>
                  <a:rPr lang="fr-FR" b="1"/>
                  <a:t>D.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và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953404"/>
                <a:ext cx="11951976" cy="2428641"/>
              </a:xfrm>
              <a:prstGeom prst="rect">
                <a:avLst/>
              </a:prstGeom>
              <a:blipFill>
                <a:blip r:embed="rId5"/>
                <a:stretch>
                  <a:fillRect l="-1223" t="-523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452819"/>
                <a:ext cx="11938556" cy="310541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marL="1204913" indent="-457200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en-US"/>
                  <a:t>Thay tọa độ các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vào hàm số ta được hệ: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indent="4572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B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452819"/>
                <a:ext cx="11938556" cy="3105410"/>
              </a:xfrm>
              <a:prstGeom prst="rect">
                <a:avLst/>
              </a:prstGeom>
              <a:blipFill>
                <a:blip r:embed="rId6"/>
                <a:stretch>
                  <a:fillRect l="-1224" t="-410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620070C-1AAC-4236-89A6-D881C06AE780}"/>
              </a:ext>
            </a:extLst>
          </p:cNvPr>
          <p:cNvSpPr/>
          <p:nvPr/>
        </p:nvSpPr>
        <p:spPr>
          <a:xfrm>
            <a:off x="6543726" y="1911416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205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80829" y="1475793"/>
            <a:ext cx="11905405" cy="287453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③</a:t>
            </a:r>
            <a:r>
              <a:rPr lang="en-US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Dạng 3:</a:t>
            </a:r>
            <a:r>
              <a:rPr lang="en-US"/>
              <a:t> </a:t>
            </a:r>
            <a:r>
              <a:rPr lang="en-US" b="1" i="1">
                <a:solidFill>
                  <a:srgbClr val="FF0000"/>
                </a:solidFill>
              </a:rPr>
              <a:t>Nhận dạng đồ thị</a:t>
            </a:r>
            <a:endParaRPr lang="en-US">
              <a:solidFill>
                <a:srgbClr val="FF0000"/>
              </a:solidFill>
            </a:endParaRPr>
          </a:p>
          <a:p>
            <a:pPr indent="747713"/>
            <a:r>
              <a:rPr lang="vi-VN">
                <a:solidFill>
                  <a:srgbClr val="FF0000"/>
                </a:solidFill>
                <a:sym typeface="Wingdings" panose="05000000000000000000" pitchFamily="2" charset="2"/>
              </a:rPr>
              <a:t></a:t>
            </a:r>
            <a:r>
              <a:rPr lang="en-US" b="1" i="1"/>
              <a:t>Phương pháp: </a:t>
            </a:r>
            <a:endParaRPr lang="en-US"/>
          </a:p>
          <a:p>
            <a:pPr lvl="0" indent="1204913"/>
            <a:r>
              <a:rPr lang="de-DE">
                <a:solidFill>
                  <a:srgbClr val="FF0000"/>
                </a:solidFill>
                <a:sym typeface="Wingdings" panose="05000000000000000000" pitchFamily="2" charset="2"/>
              </a:rPr>
              <a:t> </a:t>
            </a:r>
            <a:r>
              <a:rPr lang="de-DE"/>
              <a:t>Thay tọa độ điểm mà đồ thị đi qua để xử lý tiếp bài toán</a:t>
            </a:r>
            <a:endParaRPr lang="en-US"/>
          </a:p>
        </p:txBody>
      </p: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="" xmlns:a16="http://schemas.microsoft.com/office/drawing/2014/main" id="{A71F730E-E637-4D42-BF72-327795F10DD9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27137620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31079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>
                  <a:solidFill>
                    <a:srgbClr val="FF0000"/>
                  </a:solidFill>
                </a:endParaRPr>
              </a:p>
              <a:p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Điểm nào sau đây không thuộc đồ thị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?</a:t>
                </a:r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/>
                  <a:t>.	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/>
                  <a:t>.	</a:t>
                </a:r>
              </a:p>
              <a:p>
                <a:r>
                  <a:rPr lang="en-US" b="1"/>
                  <a:t>		C.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.	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310790"/>
              </a:xfrm>
              <a:prstGeom prst="rect">
                <a:avLst/>
              </a:prstGeom>
              <a:blipFill>
                <a:blip r:embed="rId5"/>
                <a:stretch>
                  <a:fillRect l="-1223" b="-472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48851B3A-4543-4DF8-933C-91DF16C43D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389" y="3328128"/>
                <a:ext cx="11938556" cy="282867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57200"/>
                <a:endParaRPr lang="en-US" b="1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indent="4572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marL="914400" indent="-346075" algn="just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/>
                  <a:t> Ta có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/>
                  <a:t>, do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2;6</m:t>
                        </m:r>
                      </m:e>
                    </m:d>
                  </m:oMath>
                </a14:m>
                <a:r>
                  <a:rPr lang="en-US"/>
                  <a:t> không thuộc đồ thị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.</a:t>
                </a:r>
              </a:p>
              <a:p>
                <a:pPr indent="4572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A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851B3A-4543-4DF8-933C-91DF16C43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89" y="3328128"/>
                <a:ext cx="11938556" cy="2828672"/>
              </a:xfrm>
              <a:prstGeom prst="rect">
                <a:avLst/>
              </a:prstGeom>
              <a:blipFill>
                <a:blip r:embed="rId6"/>
                <a:stretch>
                  <a:fillRect r="-1224" b="-107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AB4034D-767E-4FF4-91D6-799AAA965760}"/>
              </a:ext>
            </a:extLst>
          </p:cNvPr>
          <p:cNvSpPr/>
          <p:nvPr/>
        </p:nvSpPr>
        <p:spPr>
          <a:xfrm>
            <a:off x="1970777" y="1997132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7301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11951976" cy="254360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sz="2400">
                  <a:solidFill>
                    <a:srgbClr val="FF0000"/>
                  </a:solidFill>
                </a:endParaRPr>
              </a:p>
              <a:p>
                <a:pPr marL="1538288" indent="-1538288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fr-FR"/>
                  <a:t>Biết đồ thị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/>
                  <a:t> đi qua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fr-FR"/>
                  <a:t> và có hệ số góc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/>
                  <a:t>. Tích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fr-FR"/>
                  <a:t>?</a:t>
                </a:r>
                <a:endParaRPr lang="en-US"/>
              </a:p>
              <a:p>
                <a:r>
                  <a:rPr lang="fr-FR" b="1"/>
                  <a:t>	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fr-FR"/>
                  <a:t>.		</a:t>
                </a:r>
                <a:r>
                  <a:rPr lang="fr-FR" b="1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fr-FR"/>
                  <a:t>.	</a:t>
                </a:r>
              </a:p>
              <a:p>
                <a:r>
                  <a:rPr lang="fr-FR" b="1"/>
                  <a:t>		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r-FR"/>
                  <a:t>.			</a:t>
                </a:r>
                <a:r>
                  <a:rPr lang="fr-FR" b="1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fr-FR"/>
                  <a:t>.</a:t>
                </a:r>
                <a:endParaRPr lang="en-US"/>
              </a:p>
              <a:p>
                <a:pPr indent="512763"/>
                <a:endParaRPr lang="en-US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11951976" cy="2543604"/>
              </a:xfrm>
              <a:prstGeom prst="rect">
                <a:avLst/>
              </a:prstGeom>
              <a:blipFill>
                <a:blip r:embed="rId5"/>
                <a:stretch>
                  <a:fillRect l="-1274" r="-61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=""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552658"/>
                <a:ext cx="11938556" cy="303902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1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marL="858838" indent="-290513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fr-FR"/>
                  <a:t>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/>
                  <a:t> có hệ số góc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/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/>
                  <a:t>.</a:t>
                </a:r>
                <a:endParaRPr lang="en-US"/>
              </a:p>
              <a:p>
                <a:pPr marL="858838" indent="-290513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fr-FR"/>
                  <a:t>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/>
                  <a:t> đi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fr-FR"/>
                  <a:t>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3.1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fr-FR"/>
                  <a:t>.</a:t>
                </a:r>
                <a:endParaRPr lang="en-US"/>
              </a:p>
              <a:p>
                <a:pPr marL="858838" indent="-290513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fr-FR"/>
                  <a:t>Do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3.7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fr-FR"/>
                  <a:t>.</a:t>
                </a:r>
                <a:endParaRPr lang="en-US"/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/>
                  <a:t>Chọn D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552658"/>
                <a:ext cx="11938556" cy="3039022"/>
              </a:xfrm>
              <a:prstGeom prst="rect">
                <a:avLst/>
              </a:prstGeom>
              <a:blipFill>
                <a:blip r:embed="rId6"/>
                <a:stretch>
                  <a:fillRect l="-1122" b="-1400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67AD33A-69C7-4879-910C-580118737B0D}"/>
              </a:ext>
            </a:extLst>
          </p:cNvPr>
          <p:cNvSpPr/>
          <p:nvPr/>
        </p:nvSpPr>
        <p:spPr>
          <a:xfrm>
            <a:off x="5628768" y="2653382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54287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BF8B4DC8-0017-4F99-8F53-454F4D0DF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51" y="932299"/>
                <a:ext cx="12135547" cy="302132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  <a:p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.</a:t>
                </a:r>
                <a:r>
                  <a:rPr lang="en-US" b="1">
                    <a:solidFill>
                      <a:srgbClr val="FF0000"/>
                    </a:solidFill>
                  </a:rPr>
                  <a:t> </a:t>
                </a:r>
                <a:r>
                  <a:rPr lang="en-US"/>
                  <a:t>Đường thẳng trong hình bên là đồ thị của một hàm số nào?</a:t>
                </a:r>
              </a:p>
              <a:p>
                <a:r>
                  <a:rPr lang="en-US" b="1"/>
                  <a:t>	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.</a:t>
                </a:r>
                <a:r>
                  <a:rPr lang="en-US" b="1"/>
                  <a:t>		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.</a:t>
                </a:r>
                <a:r>
                  <a:rPr lang="en-US" b="1"/>
                  <a:t>	</a:t>
                </a:r>
              </a:p>
              <a:p>
                <a:r>
                  <a:rPr lang="en-US" b="1"/>
                  <a:t>		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</a:t>
                </a:r>
                <a:r>
                  <a:rPr lang="en-US" b="1"/>
                  <a:t>			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8B4DC8-0017-4F99-8F53-454F4D0D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" y="932299"/>
                <a:ext cx="12135547" cy="3021329"/>
              </a:xfrm>
              <a:prstGeom prst="rect">
                <a:avLst/>
              </a:prstGeom>
              <a:blipFill rotWithShape="1">
                <a:blip r:embed="rId5"/>
                <a:stretch>
                  <a:fillRect l="-120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="" xmlns:a16="http://schemas.microsoft.com/office/drawing/2014/main" id="{37A9D4F3-B040-4B41-9442-5AF23038C3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37" y="3953628"/>
                <a:ext cx="12135547" cy="282736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dirty="0" smtClean="0"/>
              </a:p>
              <a:p>
                <a:pPr indent="457200"/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1371600" indent="-401638" algn="just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Dựa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>
                    <a:sym typeface="Wingdings" panose="05000000000000000000" pitchFamily="2" charset="2"/>
                  </a:rPr>
                  <a:t>	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 dirty="0" err="1">
                    <a:solidFill>
                      <a:srgbClr val="002060"/>
                    </a:solidFill>
                  </a:rPr>
                  <a:t>Chọn</a:t>
                </a:r>
                <a:r>
                  <a:rPr lang="en-US" b="1" dirty="0">
                    <a:solidFill>
                      <a:srgbClr val="002060"/>
                    </a:solidFill>
                  </a:rPr>
                  <a:t> D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A9D4F3-B040-4B41-9442-5AF23038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7" y="3953628"/>
                <a:ext cx="12135547" cy="2827363"/>
              </a:xfrm>
              <a:prstGeom prst="rect">
                <a:avLst/>
              </a:prstGeom>
              <a:blipFill rotWithShape="1">
                <a:blip r:embed="rId6"/>
                <a:stretch>
                  <a:fillRect r="-552" b="-580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88AC549-D092-4A12-8D72-A427F36C0F5D}"/>
              </a:ext>
            </a:extLst>
          </p:cNvPr>
          <p:cNvSpPr/>
          <p:nvPr/>
        </p:nvSpPr>
        <p:spPr>
          <a:xfrm>
            <a:off x="6464488" y="2550750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303099" y="2012881"/>
            <a:ext cx="0" cy="3117593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649432" y="3953628"/>
            <a:ext cx="353739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k 40"/>
              <p14:cNvContentPartPr/>
              <p14:nvPr/>
            </p14:nvContentPartPr>
            <p14:xfrm>
              <a:off x="10474935" y="2016497"/>
              <a:ext cx="183600" cy="423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65215" y="2008937"/>
                <a:ext cx="1969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/>
              <p14:cNvContentPartPr/>
              <p14:nvPr/>
            </p14:nvContentPartPr>
            <p14:xfrm>
              <a:off x="10715415" y="3619937"/>
              <a:ext cx="1467000" cy="3909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07495" y="3612737"/>
                <a:ext cx="14781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Ink 47"/>
              <p14:cNvContentPartPr/>
              <p14:nvPr/>
            </p14:nvContentPartPr>
            <p14:xfrm>
              <a:off x="10430655" y="3880577"/>
              <a:ext cx="225360" cy="7020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19135" y="3869417"/>
                <a:ext cx="25020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9948615" y="2664497"/>
              <a:ext cx="432000" cy="11916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37455" y="2655857"/>
                <a:ext cx="452160" cy="1209600"/>
              </a:xfrm>
              <a:prstGeom prst="rect">
                <a:avLst/>
              </a:prstGeom>
            </p:spPr>
          </p:pic>
        </mc:Fallback>
      </mc:AlternateContent>
      <p:cxnSp>
        <p:nvCxnSpPr>
          <p:cNvPr id="58" name="Straight Connector 57"/>
          <p:cNvCxnSpPr/>
          <p:nvPr/>
        </p:nvCxnSpPr>
        <p:spPr>
          <a:xfrm>
            <a:off x="10070475" y="2046834"/>
            <a:ext cx="760657" cy="30836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707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80829" y="1475793"/>
            <a:ext cx="11905405" cy="313361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  <a:sym typeface="Wingdings" panose="05000000000000000000" pitchFamily="2" charset="2"/>
              </a:rPr>
              <a:t></a:t>
            </a:r>
            <a:r>
              <a:rPr lang="en-US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Dạng 4: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Bài toán tương giao</a:t>
            </a:r>
            <a:endParaRPr lang="en-US">
              <a:solidFill>
                <a:srgbClr val="FF0000"/>
              </a:solidFill>
            </a:endParaRPr>
          </a:p>
          <a:p>
            <a:pPr indent="568325"/>
            <a:r>
              <a:rPr lang="vi-VN">
                <a:solidFill>
                  <a:srgbClr val="FF0000"/>
                </a:solidFill>
                <a:sym typeface="Wingdings" panose="05000000000000000000" pitchFamily="2" charset="2"/>
              </a:rPr>
              <a:t></a:t>
            </a:r>
            <a:r>
              <a:rPr lang="en-US" b="1" i="1"/>
              <a:t>Phương pháp: </a:t>
            </a:r>
            <a:endParaRPr lang="en-US"/>
          </a:p>
          <a:p>
            <a:pPr marL="1606550" lvl="0" indent="-457200"/>
            <a:r>
              <a:rPr lang="de-DE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de-DE">
                <a:sym typeface="Wingdings" panose="05000000000000000000" pitchFamily="2" charset="2"/>
              </a:rPr>
              <a:t> </a:t>
            </a:r>
            <a:r>
              <a:rPr lang="de-DE"/>
              <a:t>Tìm nghiệm của phương trình hoành độ giao điểm, khai thác giả thiết xử lý bài toán</a:t>
            </a:r>
            <a:endParaRPr lang="en-US"/>
          </a:p>
        </p:txBody>
      </p: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="" xmlns:a16="http://schemas.microsoft.com/office/drawing/2014/main" id="{A71F730E-E637-4D42-BF72-327795F10DD9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2285202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73402" y="914083"/>
            <a:ext cx="11912833" cy="527815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rgbClr val="FF0000"/>
                </a:solidFill>
              </a:rPr>
              <a:t>➊.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Ôn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bậc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nhất</a:t>
            </a:r>
            <a:r>
              <a:rPr lang="en-US" b="1" dirty="0">
                <a:solidFill>
                  <a:srgbClr val="FF0000"/>
                </a:solidFill>
              </a:rPr>
              <a:t> y = ax + b (a ≠ 0)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  <a:p>
            <a:pPr marL="803275" lvl="0" indent="-346075">
              <a:buClr>
                <a:srgbClr val="FF0000"/>
              </a:buClr>
              <a:buFont typeface="Wingdings" panose="05000000000000000000" pitchFamily="2" charset="2"/>
              <a:buChar char="¬"/>
            </a:pPr>
            <a:r>
              <a:rPr lang="en-US" i="1" dirty="0" err="1"/>
              <a:t>Tập</a:t>
            </a:r>
            <a:r>
              <a:rPr lang="en-US" i="1" dirty="0"/>
              <a:t> </a:t>
            </a:r>
            <a:r>
              <a:rPr lang="en-US" i="1" dirty="0" err="1"/>
              <a:t>xác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: D = R.</a:t>
            </a:r>
            <a:endParaRPr lang="en-US" dirty="0"/>
          </a:p>
          <a:p>
            <a:pPr marL="803275" lvl="0" indent="-346075">
              <a:buClr>
                <a:srgbClr val="FF0000"/>
              </a:buClr>
              <a:buFont typeface="Wingdings" panose="05000000000000000000" pitchFamily="2" charset="2"/>
              <a:buChar char="¬"/>
            </a:pP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:</a:t>
            </a:r>
          </a:p>
          <a:p>
            <a:endParaRPr lang="en-US" i="1" dirty="0"/>
          </a:p>
        </p:txBody>
      </p:sp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2" name="Hexagon 26">
            <a:extLst>
              <a:ext uri="{FF2B5EF4-FFF2-40B4-BE49-F238E27FC236}">
                <a16:creationId xmlns="" xmlns:a16="http://schemas.microsoft.com/office/drawing/2014/main" id="{9BACE0B6-D03A-4D27-91A0-FB712E009BC2}"/>
              </a:ext>
            </a:extLst>
          </p:cNvPr>
          <p:cNvSpPr/>
          <p:nvPr/>
        </p:nvSpPr>
        <p:spPr bwMode="auto">
          <a:xfrm>
            <a:off x="3907943" y="9853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1ED1023-623B-4E2E-826A-68BFEC75D0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05" y="2237654"/>
            <a:ext cx="6555798" cy="33801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73401" y="2936383"/>
            <a:ext cx="5153803" cy="257577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8838" lvl="0" indent="-401638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¬"/>
            </a:pPr>
            <a:r>
              <a:rPr lang="en-US" sz="6400" i="1" dirty="0" err="1" smtClean="0"/>
              <a:t>Đồ</a:t>
            </a:r>
            <a:r>
              <a:rPr lang="en-US" sz="6400" i="1" dirty="0" smtClean="0"/>
              <a:t> </a:t>
            </a:r>
            <a:r>
              <a:rPr lang="en-US" sz="6400" i="1" dirty="0" err="1"/>
              <a:t>thị</a:t>
            </a:r>
            <a:r>
              <a:rPr lang="en-US" sz="6400" i="1" dirty="0"/>
              <a:t> </a:t>
            </a:r>
            <a:r>
              <a:rPr lang="en-US" sz="6400" i="1" dirty="0" err="1"/>
              <a:t>của</a:t>
            </a:r>
            <a:r>
              <a:rPr lang="en-US" sz="6400" i="1" dirty="0"/>
              <a:t> </a:t>
            </a:r>
            <a:r>
              <a:rPr lang="en-US" sz="6400" i="1" dirty="0" err="1"/>
              <a:t>hàm</a:t>
            </a:r>
            <a:r>
              <a:rPr lang="en-US" sz="6400" i="1" dirty="0"/>
              <a:t> </a:t>
            </a:r>
            <a:r>
              <a:rPr lang="en-US" sz="6400" i="1" dirty="0" err="1"/>
              <a:t>số</a:t>
            </a:r>
            <a:r>
              <a:rPr lang="en-US" sz="6400" i="1" dirty="0"/>
              <a:t> y = </a:t>
            </a:r>
            <a:r>
              <a:rPr lang="en-US" sz="6400" i="1" dirty="0" err="1" smtClean="0"/>
              <a:t>ax+b</a:t>
            </a:r>
            <a:r>
              <a:rPr lang="en-US" sz="6400" i="1" dirty="0" smtClean="0"/>
              <a:t> (a </a:t>
            </a:r>
            <a:r>
              <a:rPr lang="en-US" sz="6400" i="1" dirty="0" err="1" smtClean="0"/>
              <a:t>khác</a:t>
            </a:r>
            <a:r>
              <a:rPr lang="en-US" sz="6400" i="1" dirty="0" smtClean="0"/>
              <a:t> o) </a:t>
            </a:r>
            <a:r>
              <a:rPr lang="en-US" sz="6400" i="1" dirty="0" err="1" smtClean="0"/>
              <a:t>là</a:t>
            </a:r>
            <a:r>
              <a:rPr lang="en-US" sz="6400" i="1" dirty="0" smtClean="0"/>
              <a:t> </a:t>
            </a:r>
            <a:r>
              <a:rPr lang="en-US" sz="6400" i="1" dirty="0" err="1"/>
              <a:t>một</a:t>
            </a:r>
            <a:r>
              <a:rPr lang="en-US" sz="6400" i="1" dirty="0"/>
              <a:t> </a:t>
            </a:r>
            <a:r>
              <a:rPr lang="en-US" sz="6400" i="1" dirty="0" err="1"/>
              <a:t>đường</a:t>
            </a:r>
            <a:r>
              <a:rPr lang="en-US" sz="6400" i="1" dirty="0"/>
              <a:t> </a:t>
            </a:r>
            <a:r>
              <a:rPr lang="en-US" sz="6400" i="1" dirty="0" err="1"/>
              <a:t>thẳng</a:t>
            </a:r>
            <a:r>
              <a:rPr lang="en-US" sz="6400" i="1" dirty="0"/>
              <a:t> </a:t>
            </a:r>
            <a:r>
              <a:rPr lang="en-US" sz="6400" i="1" dirty="0" err="1" smtClean="0"/>
              <a:t>không</a:t>
            </a:r>
            <a:r>
              <a:rPr lang="en-US" sz="6400" i="1" dirty="0" smtClean="0"/>
              <a:t> song </a:t>
            </a:r>
            <a:r>
              <a:rPr lang="en-US" sz="6400" i="1" dirty="0"/>
              <a:t>song </a:t>
            </a:r>
            <a:r>
              <a:rPr lang="en-US" sz="6400" i="1" dirty="0" err="1"/>
              <a:t>hoặc</a:t>
            </a:r>
            <a:r>
              <a:rPr lang="en-US" sz="6400" i="1" dirty="0"/>
              <a:t> </a:t>
            </a:r>
            <a:r>
              <a:rPr lang="en-US" sz="6400" i="1" dirty="0" err="1"/>
              <a:t>trùng</a:t>
            </a:r>
            <a:r>
              <a:rPr lang="en-US" sz="6400" i="1" dirty="0"/>
              <a:t> </a:t>
            </a:r>
            <a:r>
              <a:rPr lang="en-US" sz="6400" i="1" dirty="0" err="1"/>
              <a:t>với</a:t>
            </a:r>
            <a:r>
              <a:rPr lang="en-US" sz="6400" i="1" dirty="0"/>
              <a:t> </a:t>
            </a:r>
            <a:r>
              <a:rPr lang="en-US" sz="6400" i="1" dirty="0" smtClean="0"/>
              <a:t>2 </a:t>
            </a:r>
            <a:r>
              <a:rPr lang="en-US" sz="6400" i="1" dirty="0" err="1" smtClean="0"/>
              <a:t>trục</a:t>
            </a:r>
            <a:r>
              <a:rPr lang="en-US" sz="6400" i="1" dirty="0" smtClean="0"/>
              <a:t>; </a:t>
            </a:r>
            <a:r>
              <a:rPr lang="en-US" sz="6400" i="1" dirty="0" err="1" smtClean="0"/>
              <a:t>cắt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trục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hoành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tại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điểm</a:t>
            </a:r>
            <a:r>
              <a:rPr lang="en-US" sz="6400" i="1" dirty="0" smtClean="0"/>
              <a:t> (-b/a</a:t>
            </a:r>
            <a:r>
              <a:rPr lang="en-US" sz="6400" i="1" dirty="0"/>
              <a:t> </a:t>
            </a:r>
            <a:r>
              <a:rPr lang="en-US" sz="6400" i="1" dirty="0" smtClean="0"/>
              <a:t>; 0) </a:t>
            </a:r>
            <a:r>
              <a:rPr lang="en-US" sz="6400" i="1" dirty="0" err="1" smtClean="0"/>
              <a:t>và</a:t>
            </a:r>
            <a:r>
              <a:rPr lang="en-US" sz="6400" i="1" dirty="0" smtClean="0"/>
              <a:t> </a:t>
            </a:r>
            <a:r>
              <a:rPr lang="en-US" sz="6400" i="1" dirty="0" err="1"/>
              <a:t>cắt</a:t>
            </a:r>
            <a:r>
              <a:rPr lang="en-US" sz="6400" i="1" dirty="0"/>
              <a:t> </a:t>
            </a:r>
            <a:r>
              <a:rPr lang="en-US" sz="6400" i="1" dirty="0" err="1"/>
              <a:t>trục</a:t>
            </a:r>
            <a:r>
              <a:rPr lang="en-US" sz="6400" i="1" dirty="0"/>
              <a:t> </a:t>
            </a:r>
            <a:r>
              <a:rPr lang="en-US" sz="6400" i="1" dirty="0" err="1"/>
              <a:t>tung</a:t>
            </a:r>
            <a:r>
              <a:rPr lang="en-US" sz="6400" i="1" dirty="0"/>
              <a:t> </a:t>
            </a:r>
            <a:r>
              <a:rPr lang="en-US" sz="6400" i="1" dirty="0" err="1"/>
              <a:t>tại</a:t>
            </a:r>
            <a:r>
              <a:rPr lang="en-US" sz="6400" i="1" dirty="0"/>
              <a:t> </a:t>
            </a:r>
            <a:r>
              <a:rPr lang="en-US" sz="6400" i="1" dirty="0" err="1"/>
              <a:t>điểm</a:t>
            </a:r>
            <a:r>
              <a:rPr lang="en-US" sz="6400" i="1" dirty="0"/>
              <a:t> (0, b).</a:t>
            </a:r>
            <a:endParaRPr lang="en-US" sz="6400" dirty="0"/>
          </a:p>
          <a:p>
            <a:pPr marL="858838" lvl="0" indent="-401638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¬"/>
            </a:pPr>
            <a:r>
              <a:rPr lang="en-US" sz="6400" i="1" dirty="0" smtClean="0"/>
              <a:t>a </a:t>
            </a:r>
            <a:r>
              <a:rPr lang="en-US" sz="6400" i="1" dirty="0" err="1" smtClean="0"/>
              <a:t>gọi</a:t>
            </a:r>
            <a:r>
              <a:rPr lang="en-US" sz="6400" i="1" dirty="0" smtClean="0"/>
              <a:t> la </a:t>
            </a:r>
            <a:r>
              <a:rPr lang="en-US" sz="6400" i="1" dirty="0" err="1" smtClean="0"/>
              <a:t>hệ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số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góc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của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đường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thẳng</a:t>
            </a:r>
            <a:endParaRPr lang="en-US" sz="6400" i="1" dirty="0"/>
          </a:p>
          <a:p>
            <a:pPr marL="457200" lvl="0" algn="just">
              <a:lnSpc>
                <a:spcPct val="170000"/>
              </a:lnSpc>
              <a:buClr>
                <a:srgbClr val="FF0000"/>
              </a:buClr>
            </a:pPr>
            <a:r>
              <a:rPr lang="en-US" sz="6400" i="1" dirty="0" smtClean="0"/>
              <a:t>       y = ax + b</a:t>
            </a:r>
            <a:endParaRPr lang="en-US" sz="6400" i="1" dirty="0"/>
          </a:p>
          <a:p>
            <a:pPr lvl="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231079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endParaRPr lang="en-US" dirty="0"/>
              </a:p>
              <a:p>
                <a:r>
                  <a:rPr lang="en-US" b="1" dirty="0"/>
                  <a:t>	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dirty="0"/>
                  <a:t> .	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b="1" dirty="0"/>
                  <a:t>		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		</a:t>
                </a:r>
                <a:r>
                  <a:rPr lang="en-US" dirty="0" smtClean="0"/>
                  <a:t>          </a:t>
                </a:r>
                <a:r>
                  <a:rPr lang="en-US" b="1" dirty="0" smtClean="0"/>
                  <a:t>D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2310790"/>
              </a:xfrm>
              <a:prstGeom prst="rect">
                <a:avLst/>
              </a:prstGeom>
              <a:blipFill rotWithShape="1">
                <a:blip r:embed="rId5"/>
                <a:stretch>
                  <a:fillRect l="-1121" b="-419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48851B3A-4543-4DF8-933C-91DF16C43D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389" y="3328128"/>
                <a:ext cx="11938556" cy="282867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57200"/>
                <a:endParaRPr lang="en-US" b="1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marL="914400" indent="-346075" algn="just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/>
                  <a:t> Đồ thị hàm số cắt trục hoành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indent="4572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D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851B3A-4543-4DF8-933C-91DF16C43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89" y="3328128"/>
                <a:ext cx="11938556" cy="2828672"/>
              </a:xfrm>
              <a:prstGeom prst="rect">
                <a:avLst/>
              </a:prstGeom>
              <a:blipFill>
                <a:blip r:embed="rId6"/>
                <a:stretch>
                  <a:fillRect l="-1173" r="-112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AB4034D-767E-4FF4-91D6-799AAA965760}"/>
              </a:ext>
            </a:extLst>
          </p:cNvPr>
          <p:cNvSpPr/>
          <p:nvPr/>
        </p:nvSpPr>
        <p:spPr>
          <a:xfrm>
            <a:off x="5601328" y="2550017"/>
            <a:ext cx="603482" cy="6811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5977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BF8B4DC8-0017-4F99-8F53-454F4D0DF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34" y="919514"/>
                <a:ext cx="12135547" cy="219775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2.</a:t>
                </a:r>
                <a:r>
                  <a:rPr lang="en-US" b="1">
                    <a:solidFill>
                      <a:srgbClr val="FF0000"/>
                    </a:solidFill>
                  </a:rPr>
                  <a:t> </a:t>
                </a:r>
                <a:r>
                  <a:rPr lang="en-US"/>
                  <a:t>Trong mặt phẳng toạ độ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/>
                  <a:t>, cho ba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:3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:5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. Để ba đường thẳng này đồng quy thì giá trị của tham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là</a:t>
                </a:r>
              </a:p>
              <a:p>
                <a:r>
                  <a:rPr lang="en-US" b="1"/>
                  <a:t>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.</a:t>
                </a:r>
                <a:r>
                  <a:rPr lang="en-US" b="1"/>
                  <a:t>		B.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/>
                  <a:t>.</a:t>
                </a:r>
                <a:r>
                  <a:rPr lang="en-US" b="1"/>
                  <a:t>	C.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.</a:t>
                </a:r>
                <a:r>
                  <a:rPr lang="en-US" b="1"/>
                  <a:t>	D.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=−0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F8B4DC8-0017-4F99-8F53-454F4D0D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4" y="919514"/>
                <a:ext cx="12135547" cy="2197759"/>
              </a:xfrm>
              <a:prstGeom prst="rect">
                <a:avLst/>
              </a:prstGeom>
              <a:blipFill>
                <a:blip r:embed="rId5"/>
                <a:stretch>
                  <a:fillRect l="-1204" t="-8011" b="-745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="" xmlns:a16="http://schemas.microsoft.com/office/drawing/2014/main" id="{37A9D4F3-B040-4B41-9442-5AF23038C3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52" y="3156339"/>
                <a:ext cx="12135547" cy="366801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572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</a:t>
                </a:r>
                <a:endParaRPr lang="en-US">
                  <a:solidFill>
                    <a:srgbClr val="FF0000"/>
                  </a:solidFill>
                </a:endParaRPr>
              </a:p>
              <a:p>
                <a:pPr marL="6921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/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. Ta dễ dàng tìm được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6921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đồng quy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.</a:t>
                </a:r>
              </a:p>
              <a:p>
                <a:pPr marL="6921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/>
                  <a:t>Thử lại: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:3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:5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Vì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là ba đường thẳng phân biệt cùng đi qua điểm A nên  ba đường thẳng này đồng quy.</a:t>
                </a:r>
              </a:p>
              <a:p>
                <a:r>
                  <a:rPr lang="en-US"/>
                  <a:t>	</a:t>
                </a:r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</a:t>
                </a:r>
                <a:r>
                  <a:rPr lang="en-US"/>
                  <a:t> 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 thỏa đề bài.</a:t>
                </a:r>
              </a:p>
              <a:p>
                <a:r>
                  <a:rPr lang="en-US" b="1">
                    <a:sym typeface="Wingdings" panose="05000000000000000000" pitchFamily="2" charset="2"/>
                  </a:rPr>
                  <a:t>	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>
                    <a:solidFill>
                      <a:srgbClr val="002060"/>
                    </a:solidFill>
                  </a:rPr>
                  <a:t>Chọn A</a:t>
                </a:r>
                <a:endParaRPr lang="en-US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7A9D4F3-B040-4B41-9442-5AF23038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" y="3156339"/>
                <a:ext cx="12135547" cy="3668015"/>
              </a:xfrm>
              <a:prstGeom prst="rect">
                <a:avLst/>
              </a:prstGeom>
              <a:blipFill>
                <a:blip r:embed="rId6"/>
                <a:stretch>
                  <a:fillRect t="-5638" r="-552" b="-381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88AC549-D092-4A12-8D72-A427F36C0F5D}"/>
              </a:ext>
            </a:extLst>
          </p:cNvPr>
          <p:cNvSpPr/>
          <p:nvPr/>
        </p:nvSpPr>
        <p:spPr>
          <a:xfrm>
            <a:off x="959855" y="2507552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18618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 dirty="0" smtClean="0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VÍ DỤ</a:t>
            </a:r>
            <a:endParaRPr lang="en-US" altLang="vi-VN" sz="3200" b="1" dirty="0">
              <a:solidFill>
                <a:srgbClr val="0000CC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BF8B4DC8-0017-4F99-8F53-454F4D0DF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932298"/>
                <a:ext cx="12135547" cy="302132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dirty="0" smtClean="0"/>
              </a:p>
              <a:p>
                <a:r>
                  <a:rPr lang="en-US" dirty="0" err="1" smtClean="0"/>
                  <a:t>Đường</a:t>
                </a:r>
                <a:r>
                  <a:rPr lang="en-US" dirty="0" smtClean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có</a:t>
                </a:r>
                <a:r>
                  <a:rPr lang="en-US" dirty="0" smtClean="0"/>
                  <a:t> a = - 2; b = 3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dirty="0" err="1" smtClean="0"/>
                  <a:t>Cắt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trục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hoành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tại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điểm</a:t>
                </a:r>
                <a:r>
                  <a:rPr lang="en-US" dirty="0" smtClean="0"/>
                  <a:t> A(3/2; 0)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dirty="0" err="1" smtClean="0"/>
                  <a:t>Cắt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trục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tung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tại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điểm</a:t>
                </a:r>
                <a:r>
                  <a:rPr lang="en-US" dirty="0" smtClean="0"/>
                  <a:t> B(0; 3)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dirty="0" err="1" smtClean="0"/>
                  <a:t>Hệ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góc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là</a:t>
                </a:r>
                <a:r>
                  <a:rPr lang="en-US" dirty="0" smtClean="0"/>
                  <a:t> a = -2 (&lt;0) </a:t>
                </a:r>
                <a:r>
                  <a:rPr lang="en-US" dirty="0" err="1" smtClean="0"/>
                  <a:t>nên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hàm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nghịch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biến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trên</a:t>
                </a:r>
                <a:r>
                  <a:rPr lang="en-US" dirty="0" smtClean="0"/>
                  <a:t> R</a:t>
                </a:r>
              </a:p>
              <a:p>
                <a:pPr marL="457200" indent="-457200"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8B4DC8-0017-4F99-8F53-454F4D0D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32298"/>
                <a:ext cx="12135547" cy="3021329"/>
              </a:xfrm>
              <a:prstGeom prst="rect">
                <a:avLst/>
              </a:prstGeom>
              <a:blipFill rotWithShape="1">
                <a:blip r:embed="rId4"/>
                <a:stretch>
                  <a:fillRect l="-120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0303099" y="2012881"/>
            <a:ext cx="0" cy="3117593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649432" y="3953628"/>
            <a:ext cx="353739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/>
              <p14:cNvContentPartPr/>
              <p14:nvPr/>
            </p14:nvContentPartPr>
            <p14:xfrm>
              <a:off x="11265495" y="3619937"/>
              <a:ext cx="916920" cy="3909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62255" y="3612737"/>
                <a:ext cx="923400" cy="405720"/>
              </a:xfrm>
              <a:prstGeom prst="rect">
                <a:avLst/>
              </a:prstGeom>
            </p:spPr>
          </p:pic>
        </mc:Fallback>
      </mc:AlternateContent>
      <p:cxnSp>
        <p:nvCxnSpPr>
          <p:cNvPr id="58" name="Straight Connector 57"/>
          <p:cNvCxnSpPr/>
          <p:nvPr/>
        </p:nvCxnSpPr>
        <p:spPr>
          <a:xfrm>
            <a:off x="9800823" y="2012881"/>
            <a:ext cx="1923132" cy="29845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9948615" y="2016497"/>
              <a:ext cx="709920" cy="1839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37455" y="2008937"/>
                <a:ext cx="766440" cy="25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/>
              <p14:cNvContentPartPr/>
              <p14:nvPr/>
            </p14:nvContentPartPr>
            <p14:xfrm>
              <a:off x="10715415" y="3634697"/>
              <a:ext cx="111600" cy="369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07495" y="3627137"/>
                <a:ext cx="1270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11212575" y="3628937"/>
              <a:ext cx="139320" cy="232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03575" y="3623177"/>
                <a:ext cx="151560" cy="2466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5"/>
          <p:cNvSpPr/>
          <p:nvPr/>
        </p:nvSpPr>
        <p:spPr>
          <a:xfrm>
            <a:off x="1146220" y="4010897"/>
            <a:ext cx="7503212" cy="2377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46220" y="4582577"/>
            <a:ext cx="7503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04563" y="4010897"/>
            <a:ext cx="0" cy="2377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33352" y="4687910"/>
            <a:ext cx="5692462" cy="15068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1681935" y="4234817"/>
              <a:ext cx="260280" cy="1525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74015" y="4226897"/>
                <a:ext cx="271440" cy="15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775615" y="4301417"/>
              <a:ext cx="576720" cy="8218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69135" y="4293857"/>
                <a:ext cx="592200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/>
              <p14:cNvContentPartPr/>
              <p14:nvPr/>
            </p14:nvContentPartPr>
            <p14:xfrm>
              <a:off x="7978695" y="4254257"/>
              <a:ext cx="618840" cy="2649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75455" y="4251017"/>
                <a:ext cx="6300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/>
              <p14:cNvContentPartPr/>
              <p14:nvPr/>
            </p14:nvContentPartPr>
            <p14:xfrm>
              <a:off x="8039175" y="6251897"/>
              <a:ext cx="633240" cy="1166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31255" y="6244697"/>
                <a:ext cx="649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/>
              <p14:cNvContentPartPr/>
              <p14:nvPr/>
            </p14:nvContentPartPr>
            <p14:xfrm>
              <a:off x="3073335" y="3470897"/>
              <a:ext cx="206280" cy="554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65415" y="3463337"/>
                <a:ext cx="2224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10941135" y="3519857"/>
              <a:ext cx="230760" cy="10458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31415" y="3516257"/>
                <a:ext cx="249120" cy="10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7238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 dirty="0" smtClean="0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VÍ DỤ</a:t>
            </a:r>
            <a:endParaRPr lang="en-US" altLang="vi-VN" sz="3200" b="1" dirty="0">
              <a:solidFill>
                <a:srgbClr val="0000CC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BF8B4DC8-0017-4F99-8F53-454F4D0DF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932298"/>
                <a:ext cx="12135547" cy="302132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dirty="0" smtClean="0"/>
              </a:p>
              <a:p>
                <a:r>
                  <a:rPr lang="en-US" dirty="0" err="1" smtClean="0"/>
                  <a:t>Đường</a:t>
                </a:r>
                <a:r>
                  <a:rPr lang="en-US" dirty="0" smtClean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có</a:t>
                </a:r>
                <a:r>
                  <a:rPr lang="en-US" dirty="0" smtClean="0"/>
                  <a:t> a = 1; b = 2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dirty="0" err="1" smtClean="0"/>
                  <a:t>Cắt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trục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hoành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tại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điểm</a:t>
                </a:r>
                <a:r>
                  <a:rPr lang="en-US" dirty="0" smtClean="0"/>
                  <a:t> A(-2; 0)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dirty="0" err="1" smtClean="0"/>
                  <a:t>Cắt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trục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tung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tại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điểm</a:t>
                </a:r>
                <a:r>
                  <a:rPr lang="en-US" dirty="0" smtClean="0"/>
                  <a:t> B(0; 2)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dirty="0" err="1" smtClean="0"/>
                  <a:t>Hệ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góc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là</a:t>
                </a:r>
                <a:r>
                  <a:rPr lang="en-US" dirty="0" smtClean="0"/>
                  <a:t> a = 1(&gt;0) </a:t>
                </a:r>
                <a:r>
                  <a:rPr lang="en-US" dirty="0" err="1" smtClean="0"/>
                  <a:t>nên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hàm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đồng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biến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trên</a:t>
                </a:r>
                <a:r>
                  <a:rPr lang="en-US" dirty="0" smtClean="0"/>
                  <a:t> R</a:t>
                </a:r>
              </a:p>
              <a:p>
                <a:pPr marL="457200" indent="-457200"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8B4DC8-0017-4F99-8F53-454F4D0D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32298"/>
                <a:ext cx="12135547" cy="3021329"/>
              </a:xfrm>
              <a:prstGeom prst="rect">
                <a:avLst/>
              </a:prstGeom>
              <a:blipFill rotWithShape="1">
                <a:blip r:embed="rId4"/>
                <a:stretch>
                  <a:fillRect l="-120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0303099" y="2012881"/>
            <a:ext cx="0" cy="3117593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649432" y="3953628"/>
            <a:ext cx="353739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8824515" y="2202287"/>
            <a:ext cx="2122528" cy="25100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46220" y="4010897"/>
            <a:ext cx="7503212" cy="2377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46220" y="4582577"/>
            <a:ext cx="7503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04563" y="4010897"/>
            <a:ext cx="0" cy="2377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49262" y="4712357"/>
            <a:ext cx="5228823" cy="14823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1934375" y="3631097"/>
              <a:ext cx="248040" cy="199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23575" y="3622457"/>
                <a:ext cx="262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1820255" y="3636857"/>
              <a:ext cx="108720" cy="174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806935" y="3627137"/>
                <a:ext cx="132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/>
              <p14:cNvContentPartPr/>
              <p14:nvPr/>
            </p14:nvContentPartPr>
            <p14:xfrm>
              <a:off x="10458015" y="2016497"/>
              <a:ext cx="221040" cy="1541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45415" y="2008937"/>
                <a:ext cx="236520" cy="15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7978695" y="4090097"/>
              <a:ext cx="1691640" cy="4291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75455" y="4079657"/>
                <a:ext cx="170568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/>
              <p14:cNvContentPartPr/>
              <p14:nvPr/>
            </p14:nvContentPartPr>
            <p14:xfrm>
              <a:off x="9783015" y="2709857"/>
              <a:ext cx="605880" cy="16138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73655" y="2702297"/>
                <a:ext cx="618120" cy="16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/>
              <p14:cNvContentPartPr/>
              <p14:nvPr/>
            </p14:nvContentPartPr>
            <p14:xfrm>
              <a:off x="9189375" y="3638657"/>
              <a:ext cx="412200" cy="7016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76055" y="3630377"/>
                <a:ext cx="43416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4" name="Ink 73"/>
              <p14:cNvContentPartPr/>
              <p14:nvPr/>
            </p14:nvContentPartPr>
            <p14:xfrm>
              <a:off x="2803695" y="4301417"/>
              <a:ext cx="505440" cy="1447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95415" y="4293857"/>
                <a:ext cx="521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5" name="Ink 74"/>
              <p14:cNvContentPartPr/>
              <p14:nvPr/>
            </p14:nvContentPartPr>
            <p14:xfrm>
              <a:off x="1681935" y="4234817"/>
              <a:ext cx="260280" cy="15253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74015" y="4226897"/>
                <a:ext cx="271440" cy="15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6" name="Ink 75"/>
              <p14:cNvContentPartPr/>
              <p14:nvPr/>
            </p14:nvContentPartPr>
            <p14:xfrm>
              <a:off x="2817735" y="6243257"/>
              <a:ext cx="555480" cy="1076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06935" y="6233177"/>
                <a:ext cx="5770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Ink 79"/>
              <p14:cNvContentPartPr/>
              <p14:nvPr/>
            </p14:nvContentPartPr>
            <p14:xfrm>
              <a:off x="7990935" y="4872737"/>
              <a:ext cx="568440" cy="1656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83015" y="4868777"/>
                <a:ext cx="58464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9776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05765" y="942048"/>
            <a:ext cx="11980470" cy="4734159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rgbClr val="FF0000"/>
                </a:solidFill>
              </a:rPr>
              <a:t>➋. </a:t>
            </a:r>
            <a:r>
              <a:rPr lang="en-US" b="1" dirty="0" err="1">
                <a:solidFill>
                  <a:srgbClr val="FF0000"/>
                </a:solidFill>
              </a:rPr>
              <a:t>Hàm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hằng</a:t>
            </a:r>
            <a:r>
              <a:rPr lang="en-US" b="1" dirty="0">
                <a:solidFill>
                  <a:srgbClr val="FF0000"/>
                </a:solidFill>
              </a:rPr>
              <a:t> y = b</a:t>
            </a:r>
          </a:p>
          <a:p>
            <a:pPr marL="858838" lvl="0" indent="-401638">
              <a:buClr>
                <a:srgbClr val="FF0000"/>
              </a:buClr>
              <a:buFont typeface="Wingdings" panose="05000000000000000000" pitchFamily="2" charset="2"/>
              <a:buChar char="¬"/>
            </a:pPr>
            <a:r>
              <a:rPr lang="en-US" i="1" dirty="0" err="1"/>
              <a:t>Đồ</a:t>
            </a:r>
            <a:r>
              <a:rPr lang="en-US" i="1" dirty="0"/>
              <a:t> </a:t>
            </a:r>
            <a:r>
              <a:rPr lang="en-US" i="1" dirty="0" err="1"/>
              <a:t>thị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hàm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y = b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đường</a:t>
            </a:r>
            <a:r>
              <a:rPr lang="en-US" i="1" dirty="0"/>
              <a:t> </a:t>
            </a:r>
            <a:r>
              <a:rPr lang="en-US" i="1" dirty="0" err="1"/>
              <a:t>thẳng</a:t>
            </a:r>
            <a:r>
              <a:rPr lang="en-US" i="1" dirty="0"/>
              <a:t> song </a:t>
            </a:r>
            <a:r>
              <a:rPr lang="en-US" i="1" dirty="0" err="1"/>
              <a:t>song</a:t>
            </a:r>
            <a:r>
              <a:rPr lang="en-US" i="1" dirty="0"/>
              <a:t> </a:t>
            </a:r>
            <a:r>
              <a:rPr lang="en-US" i="1" dirty="0" err="1"/>
              <a:t>hoặc</a:t>
            </a:r>
            <a:r>
              <a:rPr lang="en-US" i="1" dirty="0"/>
              <a:t> </a:t>
            </a:r>
            <a:r>
              <a:rPr lang="en-US" i="1" dirty="0" err="1"/>
              <a:t>trùng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trục</a:t>
            </a:r>
            <a:r>
              <a:rPr lang="en-US" i="1" dirty="0"/>
              <a:t> </a:t>
            </a:r>
            <a:r>
              <a:rPr lang="en-US" i="1" dirty="0" err="1"/>
              <a:t>hoành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cắt</a:t>
            </a:r>
            <a:r>
              <a:rPr lang="en-US" i="1" dirty="0"/>
              <a:t> </a:t>
            </a:r>
            <a:r>
              <a:rPr lang="en-US" i="1" dirty="0" err="1"/>
              <a:t>trục</a:t>
            </a:r>
            <a:r>
              <a:rPr lang="en-US" i="1" dirty="0"/>
              <a:t> </a:t>
            </a:r>
            <a:r>
              <a:rPr lang="en-US" i="1" dirty="0" err="1"/>
              <a:t>tung</a:t>
            </a:r>
            <a:r>
              <a:rPr lang="en-US" i="1" dirty="0"/>
              <a:t> </a:t>
            </a:r>
            <a:r>
              <a:rPr lang="en-US" i="1" dirty="0" err="1"/>
              <a:t>tại</a:t>
            </a:r>
            <a:r>
              <a:rPr lang="en-US" i="1" dirty="0"/>
              <a:t> </a:t>
            </a:r>
            <a:r>
              <a:rPr lang="en-US" i="1" dirty="0" err="1"/>
              <a:t>điểm</a:t>
            </a:r>
            <a:r>
              <a:rPr lang="en-US" i="1" dirty="0"/>
              <a:t> (0, b).</a:t>
            </a:r>
            <a:endParaRPr lang="en-US" dirty="0"/>
          </a:p>
          <a:p>
            <a:pPr marL="858838" lvl="0" indent="-401638">
              <a:buClr>
                <a:srgbClr val="FF0000"/>
              </a:buClr>
              <a:buFont typeface="Wingdings" panose="05000000000000000000" pitchFamily="2" charset="2"/>
              <a:buChar char="¬"/>
            </a:pPr>
            <a:r>
              <a:rPr lang="en-US" i="1" dirty="0" err="1"/>
              <a:t>Đường</a:t>
            </a:r>
            <a:r>
              <a:rPr lang="en-US" i="1" dirty="0"/>
              <a:t> </a:t>
            </a:r>
            <a:r>
              <a:rPr lang="en-US" i="1" dirty="0" err="1"/>
              <a:t>thẳng</a:t>
            </a:r>
            <a:r>
              <a:rPr lang="en-US" i="1" dirty="0"/>
              <a:t> </a:t>
            </a:r>
            <a:r>
              <a:rPr lang="en-US" i="1" dirty="0" err="1"/>
              <a:t>này</a:t>
            </a:r>
            <a:r>
              <a:rPr lang="en-US" i="1" dirty="0"/>
              <a:t> </a:t>
            </a:r>
            <a:r>
              <a:rPr lang="en-US" i="1" dirty="0" err="1"/>
              <a:t>gọi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đường</a:t>
            </a:r>
            <a:r>
              <a:rPr lang="en-US" i="1" dirty="0"/>
              <a:t> </a:t>
            </a:r>
            <a:r>
              <a:rPr lang="en-US" i="1" dirty="0" err="1"/>
              <a:t>thẳng</a:t>
            </a:r>
            <a:r>
              <a:rPr lang="en-US" i="1" dirty="0"/>
              <a:t> y = b</a:t>
            </a:r>
            <a:r>
              <a:rPr lang="en-US" i="1" dirty="0" smtClean="0"/>
              <a:t>.</a:t>
            </a:r>
          </a:p>
          <a:p>
            <a:pPr marL="457200" lvl="0">
              <a:buClr>
                <a:srgbClr val="FF0000"/>
              </a:buClr>
            </a:pPr>
            <a:endParaRPr lang="en-US" i="1" dirty="0" smtClean="0"/>
          </a:p>
          <a:p>
            <a:pPr marL="858838" lvl="0" indent="-401638">
              <a:buClr>
                <a:srgbClr val="FF0000"/>
              </a:buClr>
              <a:buFont typeface="Wingdings" panose="05000000000000000000" pitchFamily="2" charset="2"/>
              <a:buChar char="¬"/>
            </a:pPr>
            <a:endParaRPr lang="en-US" i="1" dirty="0" smtClean="0"/>
          </a:p>
          <a:p>
            <a:pPr marL="457200" lvl="0">
              <a:buClr>
                <a:srgbClr val="FF0000"/>
              </a:buClr>
            </a:pPr>
            <a:endParaRPr lang="en-US" i="1" dirty="0" smtClean="0"/>
          </a:p>
          <a:p>
            <a:pPr marL="457200" lvl="0">
              <a:buClr>
                <a:srgbClr val="FF0000"/>
              </a:buClr>
            </a:pPr>
            <a:endParaRPr lang="en-US" i="1" dirty="0"/>
          </a:p>
          <a:p>
            <a:pPr marL="858838" lvl="0" indent="-401638">
              <a:buClr>
                <a:srgbClr val="FF0000"/>
              </a:buClr>
              <a:buFont typeface="Wingdings" panose="05000000000000000000" pitchFamily="2" charset="2"/>
              <a:buChar char="¬"/>
            </a:pPr>
            <a:r>
              <a:rPr lang="en-US" i="1" dirty="0" smtClean="0"/>
              <a:t>VÍ DỤ: </a:t>
            </a:r>
            <a:r>
              <a:rPr lang="en-US" i="1" dirty="0" err="1" smtClean="0"/>
              <a:t>Đường</a:t>
            </a:r>
            <a:r>
              <a:rPr lang="en-US" i="1" dirty="0" smtClean="0"/>
              <a:t> </a:t>
            </a:r>
            <a:r>
              <a:rPr lang="en-US" i="1" dirty="0" err="1" smtClean="0"/>
              <a:t>thẳng</a:t>
            </a:r>
            <a:r>
              <a:rPr lang="en-US" i="1" dirty="0" smtClean="0"/>
              <a:t> y = - 2 song </a:t>
            </a:r>
            <a:r>
              <a:rPr lang="en-US" i="1" dirty="0" err="1" smtClean="0"/>
              <a:t>song</a:t>
            </a:r>
            <a:r>
              <a:rPr lang="en-US" i="1" dirty="0" smtClean="0"/>
              <a:t> </a:t>
            </a:r>
            <a:r>
              <a:rPr lang="en-US" i="1" dirty="0" err="1" smtClean="0"/>
              <a:t>với</a:t>
            </a:r>
            <a:r>
              <a:rPr lang="en-US" i="1" dirty="0" smtClean="0"/>
              <a:t> </a:t>
            </a:r>
            <a:r>
              <a:rPr lang="en-US" i="1" dirty="0" err="1" smtClean="0"/>
              <a:t>trục</a:t>
            </a:r>
            <a:r>
              <a:rPr lang="en-US" i="1" dirty="0" smtClean="0"/>
              <a:t> </a:t>
            </a:r>
            <a:r>
              <a:rPr lang="en-US" i="1" dirty="0" err="1" smtClean="0"/>
              <a:t>hoành</a:t>
            </a:r>
            <a:r>
              <a:rPr lang="en-US" i="1" dirty="0" smtClean="0"/>
              <a:t> </a:t>
            </a:r>
            <a:r>
              <a:rPr lang="en-US" i="1" dirty="0" err="1" smtClean="0"/>
              <a:t>và</a:t>
            </a:r>
            <a:r>
              <a:rPr lang="en-US" i="1" dirty="0" smtClean="0"/>
              <a:t> </a:t>
            </a:r>
            <a:r>
              <a:rPr lang="en-US" i="1" dirty="0" err="1" smtClean="0"/>
              <a:t>cắt</a:t>
            </a:r>
            <a:r>
              <a:rPr lang="en-US" i="1" dirty="0" smtClean="0"/>
              <a:t> </a:t>
            </a:r>
            <a:r>
              <a:rPr lang="en-US" i="1" dirty="0" err="1" smtClean="0"/>
              <a:t>trục</a:t>
            </a:r>
            <a:r>
              <a:rPr lang="en-US" i="1" dirty="0" smtClean="0"/>
              <a:t> </a:t>
            </a:r>
            <a:r>
              <a:rPr lang="en-US" i="1" dirty="0" err="1" smtClean="0"/>
              <a:t>tung</a:t>
            </a:r>
            <a:r>
              <a:rPr lang="en-US" i="1" dirty="0" smtClean="0"/>
              <a:t> </a:t>
            </a:r>
            <a:r>
              <a:rPr lang="en-US" i="1" dirty="0" err="1" smtClean="0"/>
              <a:t>tại</a:t>
            </a:r>
            <a:r>
              <a:rPr lang="en-US" i="1" dirty="0" smtClean="0"/>
              <a:t> </a:t>
            </a:r>
            <a:r>
              <a:rPr lang="en-US" i="1" dirty="0" err="1" smtClean="0"/>
              <a:t>điểm</a:t>
            </a:r>
            <a:r>
              <a:rPr lang="en-US" i="1" dirty="0" smtClean="0"/>
              <a:t> (0; - 2) </a:t>
            </a:r>
            <a:endParaRPr lang="en-US" i="1" dirty="0"/>
          </a:p>
          <a:p>
            <a:pPr lvl="0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09FB715-4B72-44D7-A51C-E31AC2B3E2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43" y="2046834"/>
            <a:ext cx="4528192" cy="1978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4039318" y="2756079"/>
            <a:ext cx="0" cy="185455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9605" y="3450795"/>
            <a:ext cx="473942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69605" y="4172755"/>
            <a:ext cx="4739425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6306855" y="3542030"/>
              <a:ext cx="245880" cy="2358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96055" y="3535190"/>
                <a:ext cx="2653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3791895" y="2759030"/>
              <a:ext cx="647280" cy="944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78215" y="2750390"/>
                <a:ext cx="66420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/>
              <p14:cNvContentPartPr/>
              <p14:nvPr/>
            </p14:nvContentPartPr>
            <p14:xfrm>
              <a:off x="3670575" y="3775310"/>
              <a:ext cx="459720" cy="4816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60135" y="3765950"/>
                <a:ext cx="48564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k 48"/>
              <p14:cNvContentPartPr/>
              <p14:nvPr/>
            </p14:nvContentPartPr>
            <p14:xfrm>
              <a:off x="1629375" y="3867830"/>
              <a:ext cx="144000" cy="4420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14615" y="3857390"/>
                <a:ext cx="1670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Ink 49"/>
              <p14:cNvContentPartPr/>
              <p14:nvPr/>
            </p14:nvContentPartPr>
            <p14:xfrm>
              <a:off x="1856175" y="3924710"/>
              <a:ext cx="414360" cy="1375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50055" y="3920379"/>
                <a:ext cx="436680" cy="14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" name="Ink 54"/>
              <p14:cNvContentPartPr/>
              <p14:nvPr/>
            </p14:nvContentPartPr>
            <p14:xfrm>
              <a:off x="2329935" y="3827150"/>
              <a:ext cx="207000" cy="274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15895" y="3816350"/>
                <a:ext cx="224280" cy="3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6870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80830" y="1822370"/>
            <a:ext cx="11905405" cy="3303812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①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1: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Tính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đồng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biến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nghịch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biến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hàm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số</a:t>
            </a:r>
            <a:endParaRPr lang="en-US" dirty="0">
              <a:solidFill>
                <a:srgbClr val="FF0000"/>
              </a:solidFill>
            </a:endParaRPr>
          </a:p>
          <a:p>
            <a:pPr indent="457200"/>
            <a:r>
              <a:rPr lang="vi-VN" dirty="0">
                <a:solidFill>
                  <a:srgbClr val="FF0000"/>
                </a:solidFill>
                <a:sym typeface="Wingdings" panose="05000000000000000000" pitchFamily="2" charset="2"/>
              </a:rPr>
              <a:t>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pháp</a:t>
            </a:r>
            <a:r>
              <a:rPr lang="en-US" b="1" i="1" dirty="0"/>
              <a:t>: </a:t>
            </a:r>
            <a:r>
              <a:rPr lang="en-US" b="1" dirty="0"/>
              <a:t>y = ax + b (a ≠ 0)</a:t>
            </a:r>
            <a:endParaRPr lang="en-US" dirty="0"/>
          </a:p>
          <a:p>
            <a:pPr marL="1371600" lvl="0" indent="-457200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de-DE" dirty="0"/>
              <a:t>a&gt;0: Hàm số đồng biến trên R</a:t>
            </a:r>
            <a:endParaRPr lang="en-US" dirty="0"/>
          </a:p>
          <a:p>
            <a:pPr marL="1371600" lvl="0" indent="-457200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de-DE" dirty="0"/>
              <a:t>a&lt;0: Hàm số nghịch biến trên R</a:t>
            </a:r>
            <a:r>
              <a:rPr lang="en-US" dirty="0"/>
              <a:t>	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="" xmlns:a16="http://schemas.microsoft.com/office/drawing/2014/main" id="{2234FC93-A48D-4E03-B1C7-AC1F300FA118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326779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Khẳng định nào về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là </a:t>
                </a:r>
                <a:r>
                  <a:rPr lang="en-US" b="1"/>
                  <a:t>sai</a:t>
                </a:r>
                <a:r>
                  <a:rPr lang="en-US"/>
                  <a:t>?</a:t>
                </a:r>
              </a:p>
              <a:p>
                <a:r>
                  <a:rPr lang="en-US" b="1"/>
                  <a:t>	A. </a:t>
                </a:r>
                <a:r>
                  <a:rPr lang="en-US"/>
                  <a:t>Hàm số đồng biến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.	</a:t>
                </a:r>
              </a:p>
              <a:p>
                <a:r>
                  <a:rPr lang="en-US" b="1"/>
                  <a:t>	B. </a:t>
                </a:r>
                <a:r>
                  <a:rPr lang="en-US"/>
                  <a:t>Đồ thị hàm số cắt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/>
                  <a:t> tại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r>
                  <a:rPr lang="en-US" b="1"/>
                  <a:t>	C. </a:t>
                </a:r>
                <a:r>
                  <a:rPr lang="en-US"/>
                  <a:t>Đồ thị hàm số cắt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/>
                  <a:t> tại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/>
                  <a:t>.	</a:t>
                </a:r>
              </a:p>
              <a:p>
                <a:r>
                  <a:rPr lang="en-US" b="1"/>
                  <a:t>	D. </a:t>
                </a:r>
                <a:r>
                  <a:rPr lang="en-US"/>
                  <a:t>Hàm số nghịch biến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3267797"/>
              </a:xfrm>
              <a:prstGeom prst="rect">
                <a:avLst/>
              </a:prstGeom>
              <a:blipFill>
                <a:blip r:embed="rId5"/>
                <a:stretch>
                  <a:fillRect l="-1223" t="-390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4260948"/>
                <a:ext cx="11938556" cy="236481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572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marL="1371600" indent="-290513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 </a:t>
                </a:r>
                <a:r>
                  <a:rPr lang="en-US"/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có hệ số góc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nên đồng biến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, suy ra đáp án D sai.</a:t>
                </a:r>
              </a:p>
              <a:p>
                <a:pPr indent="969963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b="1"/>
                  <a:t>Chọn D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4260948"/>
                <a:ext cx="11938556" cy="2364814"/>
              </a:xfrm>
              <a:prstGeom prst="rect">
                <a:avLst/>
              </a:prstGeom>
              <a:blipFill>
                <a:blip r:embed="rId6"/>
                <a:stretch>
                  <a:fillRect t="-538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="" xmlns:a16="http://schemas.microsoft.com/office/drawing/2014/main" id="{B115D1D0-0856-44C3-9772-421F7E3019E3}"/>
              </a:ext>
            </a:extLst>
          </p:cNvPr>
          <p:cNvSpPr/>
          <p:nvPr/>
        </p:nvSpPr>
        <p:spPr>
          <a:xfrm>
            <a:off x="1062343" y="3348095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99185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925634"/>
                <a:ext cx="11951976" cy="364451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2725" lvl="0" indent="-1482725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Mệnh</a:t>
                </a:r>
                <a:r>
                  <a:rPr lang="en-US" dirty="0"/>
                  <a:t> </a:t>
                </a:r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="1" dirty="0" err="1"/>
                  <a:t>đúng</a:t>
                </a:r>
                <a:r>
                  <a:rPr lang="en-US" dirty="0"/>
                  <a:t>?</a:t>
                </a:r>
              </a:p>
              <a:p>
                <a:r>
                  <a:rPr lang="en-US" b="1" dirty="0"/>
                  <a:t>	A.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b="1" dirty="0"/>
                  <a:t>	B.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	C.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b="1" dirty="0"/>
                  <a:t>	D.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925634"/>
                <a:ext cx="11951976" cy="3644517"/>
              </a:xfrm>
              <a:prstGeom prst="rect">
                <a:avLst/>
              </a:prstGeom>
              <a:blipFill rotWithShape="1">
                <a:blip r:embed="rId5"/>
                <a:stretch>
                  <a:fillRect l="-1223" t="-3667" r="-112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=""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4642950"/>
                <a:ext cx="11938556" cy="197838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57200"/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>
                    <a:solidFill>
                      <a:srgbClr val="FF0000"/>
                    </a:solidFill>
                  </a:rPr>
                  <a:t>Lời giải: </a:t>
                </a:r>
              </a:p>
              <a:p>
                <a:pPr indent="1149350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en-US"/>
                  <a:t>Hàm số bậc nhất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/>
                  <a:t> đồng biến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/>
                  <a:t>Chọn A</a:t>
                </a:r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4642950"/>
                <a:ext cx="11938556" cy="1978382"/>
              </a:xfrm>
              <a:prstGeom prst="rect">
                <a:avLst/>
              </a:prstGeom>
              <a:blipFill>
                <a:blip r:embed="rId6"/>
                <a:stretch>
                  <a:fillRect t="-644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171FF94-2345-4D5C-96A8-4757946FD827}"/>
              </a:ext>
            </a:extLst>
          </p:cNvPr>
          <p:cNvSpPr/>
          <p:nvPr/>
        </p:nvSpPr>
        <p:spPr>
          <a:xfrm>
            <a:off x="1048488" y="1429555"/>
            <a:ext cx="603482" cy="6172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18253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1115367"/>
                <a:ext cx="11951976" cy="259800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>
                  <a:solidFill>
                    <a:srgbClr val="FF0000"/>
                  </a:solidFill>
                </a:endParaRPr>
              </a:p>
              <a:p>
                <a:pPr marL="1482725" lvl="0" indent="-1482725"/>
                <a:r>
                  <a:rPr lang="en-US" b="1">
                    <a:solidFill>
                      <a:srgbClr val="FF0000"/>
                    </a:solidFill>
                  </a:rPr>
                  <a:t>Câu </a:t>
                </a:r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>
                    <a:solidFill>
                      <a:srgbClr val="FF0000"/>
                    </a:solidFill>
                  </a:rPr>
                  <a:t>. </a:t>
                </a:r>
                <a:r>
                  <a:rPr lang="en-US"/>
                  <a:t>Với giá trị nào của </a:t>
                </a:r>
                <a:r>
                  <a:rPr lang="en-US" i="1"/>
                  <a:t>m</a:t>
                </a:r>
                <a:r>
                  <a:rPr lang="en-US"/>
                  <a:t> thì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đồng biến trên R:</a:t>
                </a:r>
              </a:p>
              <a:p>
                <a:r>
                  <a:rPr lang="en-US" b="1"/>
                  <a:t>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.		</a:t>
                </a:r>
                <a:r>
                  <a:rPr lang="en-US" b="1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.		</a:t>
                </a:r>
                <a:r>
                  <a:rPr lang="en-US" b="1"/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.		</a:t>
                </a:r>
                <a:r>
                  <a:rPr lang="en-US" b="1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1115367"/>
                <a:ext cx="11951976" cy="2598003"/>
              </a:xfrm>
              <a:prstGeom prst="rect">
                <a:avLst/>
              </a:prstGeom>
              <a:blipFill>
                <a:blip r:embed="rId5"/>
                <a:stretch>
                  <a:fillRect l="-1223" r="-81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=""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3775295"/>
                <a:ext cx="11938556" cy="269815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692150" indent="-234950">
                  <a:buFont typeface="Wingdings" panose="05000000000000000000" pitchFamily="2" charset="2"/>
                  <a:buChar char="þ"/>
                </a:pPr>
                <a:r>
                  <a:rPr lang="en-US" b="1">
                    <a:solidFill>
                      <a:srgbClr val="FF0000"/>
                    </a:solidFill>
                  </a:rPr>
                  <a:t> Lời giải: </a:t>
                </a:r>
              </a:p>
              <a:p>
                <a:pPr indent="1081088"/>
                <a:r>
                  <a:rPr lang="en-US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:r>
                  <a:rPr lang="en-US"/>
                  <a:t>Hàm số đồng biến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/>
              </a:p>
              <a:p>
                <a:r>
                  <a:rPr lang="en-US" b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 </a:t>
                </a:r>
                <a:r>
                  <a:rPr lang="en-US" b="1"/>
                  <a:t>Chọn A</a:t>
                </a:r>
                <a:endParaRPr lang="en-US"/>
              </a:p>
              <a:p>
                <a:pPr lvl="0"/>
                <a:endParaRPr lang="en-US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3775295"/>
                <a:ext cx="11938556" cy="2698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A685CA8-CD86-493D-9160-9C78BACD220C}"/>
              </a:ext>
            </a:extLst>
          </p:cNvPr>
          <p:cNvSpPr/>
          <p:nvPr/>
        </p:nvSpPr>
        <p:spPr>
          <a:xfrm>
            <a:off x="3778085" y="2627047"/>
            <a:ext cx="603482" cy="568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948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4198</TotalTime>
  <Words>1448</Words>
  <Application>Microsoft Office PowerPoint</Application>
  <PresentationFormat>Custom</PresentationFormat>
  <Paragraphs>183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LONGDAN</cp:lastModifiedBy>
  <cp:revision>488</cp:revision>
  <cp:lastPrinted>2020-09-06T05:45:13Z</cp:lastPrinted>
  <dcterms:created xsi:type="dcterms:W3CDTF">2020-08-16T09:33:36Z</dcterms:created>
  <dcterms:modified xsi:type="dcterms:W3CDTF">2021-10-09T09:11:11Z</dcterms:modified>
</cp:coreProperties>
</file>